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0" r:id="rId3"/>
  </p:sldMasterIdLst>
  <p:notesMasterIdLst>
    <p:notesMasterId r:id="rId23"/>
  </p:notesMasterIdLst>
  <p:sldIdLst>
    <p:sldId id="256" r:id="rId4"/>
    <p:sldId id="259" r:id="rId5"/>
    <p:sldId id="296" r:id="rId6"/>
    <p:sldId id="287" r:id="rId7"/>
    <p:sldId id="268" r:id="rId8"/>
    <p:sldId id="260" r:id="rId9"/>
    <p:sldId id="288" r:id="rId10"/>
    <p:sldId id="289" r:id="rId11"/>
    <p:sldId id="290" r:id="rId12"/>
    <p:sldId id="291" r:id="rId13"/>
    <p:sldId id="292" r:id="rId14"/>
    <p:sldId id="301" r:id="rId15"/>
    <p:sldId id="299" r:id="rId16"/>
    <p:sldId id="300" r:id="rId17"/>
    <p:sldId id="303" r:id="rId18"/>
    <p:sldId id="286" r:id="rId19"/>
    <p:sldId id="297" r:id="rId20"/>
    <p:sldId id="262" r:id="rId21"/>
    <p:sldId id="30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205"/>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5CA26-8225-49BD-B96D-CF6430AFC7B3}" v="1801" dt="2024-08-12T12:05:21.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57627" autoAdjust="0"/>
  </p:normalViewPr>
  <p:slideViewPr>
    <p:cSldViewPr snapToGrid="0">
      <p:cViewPr varScale="1">
        <p:scale>
          <a:sx n="55" d="100"/>
          <a:sy n="55" d="100"/>
        </p:scale>
        <p:origin x="1608" y="29"/>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3"/>
    </p:cViewPr>
  </p:sorterViewPr>
  <p:notesViewPr>
    <p:cSldViewPr snapToGrid="0">
      <p:cViewPr varScale="1">
        <p:scale>
          <a:sx n="72" d="100"/>
          <a:sy n="72" d="100"/>
        </p:scale>
        <p:origin x="3010" y="-168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yers" userId="d5717961-3e22-4dca-993f-23843779ec13" providerId="ADAL" clId="{5A955B8F-8ED1-496E-AEFB-AA811B1EFA73}"/>
    <pc:docChg chg="undo custSel modMainMaster">
      <pc:chgData name="James Myers" userId="d5717961-3e22-4dca-993f-23843779ec13" providerId="ADAL" clId="{5A955B8F-8ED1-496E-AEFB-AA811B1EFA73}" dt="2024-02-15T17:09:50.186" v="261" actId="6014"/>
      <pc:docMkLst>
        <pc:docMk/>
      </pc:docMkLst>
      <pc:sldMasterChg chg="addSp modSp mod modSldLayout">
        <pc:chgData name="James Myers" userId="d5717961-3e22-4dca-993f-23843779ec13" providerId="ADAL" clId="{5A955B8F-8ED1-496E-AEFB-AA811B1EFA73}" dt="2024-02-15T17:07:19.929" v="259" actId="122"/>
        <pc:sldMasterMkLst>
          <pc:docMk/>
          <pc:sldMasterMk cId="2399052870" sldId="2147483648"/>
        </pc:sldMasterMkLst>
        <pc:spChg chg="add mod">
          <ac:chgData name="James Myers" userId="d5717961-3e22-4dca-993f-23843779ec13" providerId="ADAL" clId="{5A955B8F-8ED1-496E-AEFB-AA811B1EFA73}" dt="2024-02-15T16:37:20.749" v="83" actId="14100"/>
          <ac:spMkLst>
            <pc:docMk/>
            <pc:sldMasterMk cId="2399052870" sldId="2147483648"/>
            <ac:spMk id="4" creationId="{AFD6E0C4-43B7-AE47-AD8D-A4FBF0D7C3FF}"/>
          </ac:spMkLst>
        </pc:spChg>
        <pc:spChg chg="mod">
          <ac:chgData name="James Myers" userId="d5717961-3e22-4dca-993f-23843779ec13" providerId="ADAL" clId="{5A955B8F-8ED1-496E-AEFB-AA811B1EFA73}" dt="2024-02-15T16:30:37.695" v="1" actId="14100"/>
          <ac:spMkLst>
            <pc:docMk/>
            <pc:sldMasterMk cId="2399052870" sldId="2147483648"/>
            <ac:spMk id="6" creationId="{432080B1-F26A-D1A1-0626-2EA8C38AE95D}"/>
          </ac:spMkLst>
        </pc:spChg>
        <pc:sldLayoutChg chg="addSp delSp modSp mod">
          <pc:chgData name="James Myers" userId="d5717961-3e22-4dca-993f-23843779ec13" providerId="ADAL" clId="{5A955B8F-8ED1-496E-AEFB-AA811B1EFA73}" dt="2024-02-15T17:07:19.929" v="259" actId="122"/>
          <pc:sldLayoutMkLst>
            <pc:docMk/>
            <pc:sldMasterMk cId="2399052870" sldId="2147483648"/>
            <pc:sldLayoutMk cId="2362200378" sldId="2147483649"/>
          </pc:sldLayoutMkLst>
          <pc:spChg chg="mod">
            <ac:chgData name="James Myers" userId="d5717961-3e22-4dca-993f-23843779ec13" providerId="ADAL" clId="{5A955B8F-8ED1-496E-AEFB-AA811B1EFA73}" dt="2024-02-15T17:07:19.929" v="259" actId="122"/>
            <ac:spMkLst>
              <pc:docMk/>
              <pc:sldMasterMk cId="2399052870" sldId="2147483648"/>
              <pc:sldLayoutMk cId="2362200378" sldId="2147483649"/>
              <ac:spMk id="2" creationId="{A4B5013F-D26F-AC11-37AB-F4488DA57E5C}"/>
            </ac:spMkLst>
          </pc:spChg>
          <pc:spChg chg="mod">
            <ac:chgData name="James Myers" userId="d5717961-3e22-4dca-993f-23843779ec13" providerId="ADAL" clId="{5A955B8F-8ED1-496E-AEFB-AA811B1EFA73}" dt="2024-02-15T16:40:42.760" v="143" actId="1037"/>
            <ac:spMkLst>
              <pc:docMk/>
              <pc:sldMasterMk cId="2399052870" sldId="2147483648"/>
              <pc:sldLayoutMk cId="2362200378" sldId="2147483649"/>
              <ac:spMk id="3" creationId="{521DCFF4-9E6B-933B-3261-355EFB1F614A}"/>
            </ac:spMkLst>
          </pc:spChg>
          <pc:spChg chg="add mod">
            <ac:chgData name="James Myers" userId="d5717961-3e22-4dca-993f-23843779ec13" providerId="ADAL" clId="{5A955B8F-8ED1-496E-AEFB-AA811B1EFA73}" dt="2024-02-15T16:35:09.428" v="75" actId="207"/>
            <ac:spMkLst>
              <pc:docMk/>
              <pc:sldMasterMk cId="2399052870" sldId="2147483648"/>
              <pc:sldLayoutMk cId="2362200378" sldId="2147483649"/>
              <ac:spMk id="4" creationId="{CF72B802-F182-EF91-DEA6-5272706C1657}"/>
            </ac:spMkLst>
          </pc:spChg>
          <pc:spChg chg="add mod">
            <ac:chgData name="James Myers" userId="d5717961-3e22-4dca-993f-23843779ec13" providerId="ADAL" clId="{5A955B8F-8ED1-496E-AEFB-AA811B1EFA73}" dt="2024-02-15T16:43:03.523" v="245" actId="14100"/>
            <ac:spMkLst>
              <pc:docMk/>
              <pc:sldMasterMk cId="2399052870" sldId="2147483648"/>
              <pc:sldLayoutMk cId="2362200378" sldId="2147483649"/>
              <ac:spMk id="5" creationId="{71482A62-6F89-875A-5391-87941FF28AD6}"/>
            </ac:spMkLst>
          </pc:spChg>
          <pc:picChg chg="add mod">
            <ac:chgData name="James Myers" userId="d5717961-3e22-4dca-993f-23843779ec13" providerId="ADAL" clId="{5A955B8F-8ED1-496E-AEFB-AA811B1EFA73}" dt="2024-02-15T16:39:36.648" v="98" actId="1035"/>
            <ac:picMkLst>
              <pc:docMk/>
              <pc:sldMasterMk cId="2399052870" sldId="2147483648"/>
              <pc:sldLayoutMk cId="2362200378" sldId="2147483649"/>
              <ac:picMk id="8" creationId="{C09DD6C4-4DF9-CE04-FDA8-3B0DA63D6C23}"/>
            </ac:picMkLst>
          </pc:picChg>
          <pc:picChg chg="del">
            <ac:chgData name="James Myers" userId="d5717961-3e22-4dca-993f-23843779ec13" providerId="ADAL" clId="{5A955B8F-8ED1-496E-AEFB-AA811B1EFA73}" dt="2024-02-15T16:40:07.385" v="105" actId="478"/>
            <ac:picMkLst>
              <pc:docMk/>
              <pc:sldMasterMk cId="2399052870" sldId="2147483648"/>
              <pc:sldLayoutMk cId="2362200378" sldId="2147483649"/>
              <ac:picMk id="9" creationId="{0094658F-5239-462B-6772-E856CA613507}"/>
            </ac:picMkLst>
          </pc:picChg>
          <pc:picChg chg="add mod ord modCrop">
            <ac:chgData name="James Myers" userId="d5717961-3e22-4dca-993f-23843779ec13" providerId="ADAL" clId="{5A955B8F-8ED1-496E-AEFB-AA811B1EFA73}" dt="2024-02-15T16:40:15.538" v="106" actId="732"/>
            <ac:picMkLst>
              <pc:docMk/>
              <pc:sldMasterMk cId="2399052870" sldId="2147483648"/>
              <pc:sldLayoutMk cId="2362200378" sldId="2147483649"/>
              <ac:picMk id="11" creationId="{F403CF70-11B2-5F65-F085-494765F08DE9}"/>
            </ac:picMkLst>
          </pc:picChg>
        </pc:sldLayoutChg>
        <pc:sldLayoutChg chg="addSp delSp modSp mod">
          <pc:chgData name="James Myers" userId="d5717961-3e22-4dca-993f-23843779ec13" providerId="ADAL" clId="{5A955B8F-8ED1-496E-AEFB-AA811B1EFA73}" dt="2024-02-15T17:06:03.304" v="252" actId="14100"/>
          <pc:sldLayoutMkLst>
            <pc:docMk/>
            <pc:sldMasterMk cId="2399052870" sldId="2147483648"/>
            <pc:sldLayoutMk cId="3439858674" sldId="2147483650"/>
          </pc:sldLayoutMkLst>
          <pc:spChg chg="del">
            <ac:chgData name="James Myers" userId="d5717961-3e22-4dca-993f-23843779ec13" providerId="ADAL" clId="{5A955B8F-8ED1-496E-AEFB-AA811B1EFA73}" dt="2024-02-15T16:36:55.643" v="81"/>
            <ac:spMkLst>
              <pc:docMk/>
              <pc:sldMasterMk cId="2399052870" sldId="2147483648"/>
              <pc:sldLayoutMk cId="3439858674" sldId="2147483650"/>
              <ac:spMk id="2" creationId="{34725C1D-E04D-B6FA-A3F1-11495511E6D8}"/>
            </ac:spMkLst>
          </pc:spChg>
          <pc:spChg chg="mod">
            <ac:chgData name="James Myers" userId="d5717961-3e22-4dca-993f-23843779ec13" providerId="ADAL" clId="{5A955B8F-8ED1-496E-AEFB-AA811B1EFA73}" dt="2024-02-15T17:06:03.304" v="252" actId="14100"/>
            <ac:spMkLst>
              <pc:docMk/>
              <pc:sldMasterMk cId="2399052870" sldId="2147483648"/>
              <pc:sldLayoutMk cId="3439858674" sldId="2147483650"/>
              <ac:spMk id="3" creationId="{46A7FD5E-E6AC-999B-4BE4-62A3AEFA1858}"/>
            </ac:spMkLst>
          </pc:spChg>
          <pc:spChg chg="add mod">
            <ac:chgData name="James Myers" userId="d5717961-3e22-4dca-993f-23843779ec13" providerId="ADAL" clId="{5A955B8F-8ED1-496E-AEFB-AA811B1EFA73}" dt="2024-02-15T16:36:57.093" v="82"/>
            <ac:spMkLst>
              <pc:docMk/>
              <pc:sldMasterMk cId="2399052870" sldId="2147483648"/>
              <pc:sldLayoutMk cId="3439858674" sldId="2147483650"/>
              <ac:spMk id="4" creationId="{19D9D52A-97D7-B588-13FC-430CC2641436}"/>
            </ac:spMkLst>
          </pc:spChg>
          <pc:spChg chg="add mod">
            <ac:chgData name="James Myers" userId="d5717961-3e22-4dca-993f-23843779ec13" providerId="ADAL" clId="{5A955B8F-8ED1-496E-AEFB-AA811B1EFA73}" dt="2024-02-15T16:42:54.001" v="243" actId="14100"/>
            <ac:spMkLst>
              <pc:docMk/>
              <pc:sldMasterMk cId="2399052870" sldId="2147483648"/>
              <pc:sldLayoutMk cId="3439858674" sldId="2147483650"/>
              <ac:spMk id="9" creationId="{6170B2C2-7ABC-CF66-3AF7-57B8C977355C}"/>
            </ac:spMkLst>
          </pc:spChg>
          <pc:spChg chg="add mod">
            <ac:chgData name="James Myers" userId="d5717961-3e22-4dca-993f-23843779ec13" providerId="ADAL" clId="{5A955B8F-8ED1-496E-AEFB-AA811B1EFA73}" dt="2024-02-15T16:43:06.906" v="246"/>
            <ac:spMkLst>
              <pc:docMk/>
              <pc:sldMasterMk cId="2399052870" sldId="2147483648"/>
              <pc:sldLayoutMk cId="3439858674" sldId="2147483650"/>
              <ac:spMk id="10" creationId="{54182B88-3480-D884-A654-4F5C5CE4BEF1}"/>
            </ac:spMkLst>
          </pc:spChg>
          <pc:picChg chg="add mod ord modCrop">
            <ac:chgData name="James Myers" userId="d5717961-3e22-4dca-993f-23843779ec13" providerId="ADAL" clId="{5A955B8F-8ED1-496E-AEFB-AA811B1EFA73}" dt="2024-02-15T16:41:51.901" v="207" actId="167"/>
            <ac:picMkLst>
              <pc:docMk/>
              <pc:sldMasterMk cId="2399052870" sldId="2147483648"/>
              <pc:sldLayoutMk cId="3439858674" sldId="2147483650"/>
              <ac:picMk id="6" creationId="{E86BCC39-6764-06C5-18DF-11D658BB3553}"/>
            </ac:picMkLst>
          </pc:picChg>
          <pc:picChg chg="add mod">
            <ac:chgData name="James Myers" userId="d5717961-3e22-4dca-993f-23843779ec13" providerId="ADAL" clId="{5A955B8F-8ED1-496E-AEFB-AA811B1EFA73}" dt="2024-02-15T16:42:15.784" v="239" actId="1035"/>
            <ac:picMkLst>
              <pc:docMk/>
              <pc:sldMasterMk cId="2399052870" sldId="2147483648"/>
              <pc:sldLayoutMk cId="3439858674" sldId="2147483650"/>
              <ac:picMk id="8" creationId="{0843984D-215C-C092-2CCA-C9B0490FA326}"/>
            </ac:picMkLst>
          </pc:picChg>
          <pc:picChg chg="add del">
            <ac:chgData name="James Myers" userId="d5717961-3e22-4dca-993f-23843779ec13" providerId="ADAL" clId="{5A955B8F-8ED1-496E-AEFB-AA811B1EFA73}" dt="2024-02-15T16:43:09.161" v="247" actId="478"/>
            <ac:picMkLst>
              <pc:docMk/>
              <pc:sldMasterMk cId="2399052870" sldId="2147483648"/>
              <pc:sldLayoutMk cId="3439858674" sldId="2147483650"/>
              <ac:picMk id="12" creationId="{5DD274BB-9891-CFC0-2AD2-CD645A62B69E}"/>
            </ac:picMkLst>
          </pc:picChg>
        </pc:sldLayoutChg>
        <pc:sldLayoutChg chg="addSp delSp modSp mod">
          <pc:chgData name="James Myers" userId="d5717961-3e22-4dca-993f-23843779ec13" providerId="ADAL" clId="{5A955B8F-8ED1-496E-AEFB-AA811B1EFA73}" dt="2024-02-15T17:06:59.787" v="258" actId="14100"/>
          <pc:sldLayoutMkLst>
            <pc:docMk/>
            <pc:sldMasterMk cId="2399052870" sldId="2147483648"/>
            <pc:sldLayoutMk cId="1704922270" sldId="2147483652"/>
          </pc:sldLayoutMkLst>
          <pc:spChg chg="mod">
            <ac:chgData name="James Myers" userId="d5717961-3e22-4dca-993f-23843779ec13" providerId="ADAL" clId="{5A955B8F-8ED1-496E-AEFB-AA811B1EFA73}" dt="2024-02-15T17:06:59.787" v="258" actId="14100"/>
            <ac:spMkLst>
              <pc:docMk/>
              <pc:sldMasterMk cId="2399052870" sldId="2147483648"/>
              <pc:sldLayoutMk cId="1704922270" sldId="2147483652"/>
              <ac:spMk id="3" creationId="{9E527705-21C3-7FDF-F424-CDD52E93CD02}"/>
            </ac:spMkLst>
          </pc:spChg>
          <pc:spChg chg="mod">
            <ac:chgData name="James Myers" userId="d5717961-3e22-4dca-993f-23843779ec13" providerId="ADAL" clId="{5A955B8F-8ED1-496E-AEFB-AA811B1EFA73}" dt="2024-02-15T17:06:59.787" v="258" actId="14100"/>
            <ac:spMkLst>
              <pc:docMk/>
              <pc:sldMasterMk cId="2399052870" sldId="2147483648"/>
              <pc:sldLayoutMk cId="1704922270" sldId="2147483652"/>
              <ac:spMk id="4" creationId="{03952460-324C-14CB-D854-66FA0A29EDF5}"/>
            </ac:spMkLst>
          </pc:spChg>
          <pc:spChg chg="add mod">
            <ac:chgData name="James Myers" userId="d5717961-3e22-4dca-993f-23843779ec13" providerId="ADAL" clId="{5A955B8F-8ED1-496E-AEFB-AA811B1EFA73}" dt="2024-02-15T17:06:19.024" v="253"/>
            <ac:spMkLst>
              <pc:docMk/>
              <pc:sldMasterMk cId="2399052870" sldId="2147483648"/>
              <pc:sldLayoutMk cId="1704922270" sldId="2147483652"/>
              <ac:spMk id="7" creationId="{B3B2C9E8-50B2-3E6B-29E4-59843F4F1C5B}"/>
            </ac:spMkLst>
          </pc:spChg>
          <pc:picChg chg="add mod">
            <ac:chgData name="James Myers" userId="d5717961-3e22-4dca-993f-23843779ec13" providerId="ADAL" clId="{5A955B8F-8ED1-496E-AEFB-AA811B1EFA73}" dt="2024-02-15T17:06:19.024" v="253"/>
            <ac:picMkLst>
              <pc:docMk/>
              <pc:sldMasterMk cId="2399052870" sldId="2147483648"/>
              <pc:sldLayoutMk cId="1704922270" sldId="2147483652"/>
              <ac:picMk id="5" creationId="{12555B34-FD5E-D38A-4483-7D29387664A9}"/>
            </ac:picMkLst>
          </pc:picChg>
          <pc:picChg chg="add mod">
            <ac:chgData name="James Myers" userId="d5717961-3e22-4dca-993f-23843779ec13" providerId="ADAL" clId="{5A955B8F-8ED1-496E-AEFB-AA811B1EFA73}" dt="2024-02-15T17:06:19.024" v="253"/>
            <ac:picMkLst>
              <pc:docMk/>
              <pc:sldMasterMk cId="2399052870" sldId="2147483648"/>
              <pc:sldLayoutMk cId="1704922270" sldId="2147483652"/>
              <ac:picMk id="6" creationId="{1B58A522-4B42-6FFA-39DF-41C41C236819}"/>
            </ac:picMkLst>
          </pc:picChg>
          <pc:picChg chg="del">
            <ac:chgData name="James Myers" userId="d5717961-3e22-4dca-993f-23843779ec13" providerId="ADAL" clId="{5A955B8F-8ED1-496E-AEFB-AA811B1EFA73}" dt="2024-02-15T17:05:45.583" v="248" actId="478"/>
            <ac:picMkLst>
              <pc:docMk/>
              <pc:sldMasterMk cId="2399052870" sldId="2147483648"/>
              <pc:sldLayoutMk cId="1704922270" sldId="2147483652"/>
              <ac:picMk id="9" creationId="{7AF858FC-2419-4121-D854-5A8E0421207C}"/>
            </ac:picMkLst>
          </pc:picChg>
        </pc:sldLayoutChg>
        <pc:sldLayoutChg chg="addSp delSp modSp mod">
          <pc:chgData name="James Myers" userId="d5717961-3e22-4dca-993f-23843779ec13" providerId="ADAL" clId="{5A955B8F-8ED1-496E-AEFB-AA811B1EFA73}" dt="2024-02-15T17:06:49.272" v="257" actId="14100"/>
          <pc:sldLayoutMkLst>
            <pc:docMk/>
            <pc:sldMasterMk cId="2399052870" sldId="2147483648"/>
            <pc:sldLayoutMk cId="2770041988" sldId="2147483653"/>
          </pc:sldLayoutMkLst>
          <pc:spChg chg="mod">
            <ac:chgData name="James Myers" userId="d5717961-3e22-4dca-993f-23843779ec13" providerId="ADAL" clId="{5A955B8F-8ED1-496E-AEFB-AA811B1EFA73}" dt="2024-02-15T17:06:49.272" v="257" actId="14100"/>
            <ac:spMkLst>
              <pc:docMk/>
              <pc:sldMasterMk cId="2399052870" sldId="2147483648"/>
              <pc:sldLayoutMk cId="2770041988" sldId="2147483653"/>
              <ac:spMk id="4" creationId="{56356885-9223-036C-7F5E-6D535CE5FF4A}"/>
            </ac:spMkLst>
          </pc:spChg>
          <pc:spChg chg="mod">
            <ac:chgData name="James Myers" userId="d5717961-3e22-4dca-993f-23843779ec13" providerId="ADAL" clId="{5A955B8F-8ED1-496E-AEFB-AA811B1EFA73}" dt="2024-02-15T17:06:49.272" v="257" actId="14100"/>
            <ac:spMkLst>
              <pc:docMk/>
              <pc:sldMasterMk cId="2399052870" sldId="2147483648"/>
              <pc:sldLayoutMk cId="2770041988" sldId="2147483653"/>
              <ac:spMk id="6" creationId="{82DC35EF-E733-6323-B8C0-919778877240}"/>
            </ac:spMkLst>
          </pc:spChg>
          <pc:spChg chg="add mod">
            <ac:chgData name="James Myers" userId="d5717961-3e22-4dca-993f-23843779ec13" providerId="ADAL" clId="{5A955B8F-8ED1-496E-AEFB-AA811B1EFA73}" dt="2024-02-15T17:06:30.791" v="254"/>
            <ac:spMkLst>
              <pc:docMk/>
              <pc:sldMasterMk cId="2399052870" sldId="2147483648"/>
              <pc:sldLayoutMk cId="2770041988" sldId="2147483653"/>
              <ac:spMk id="9" creationId="{E6CF0133-8A2D-814A-F071-CFD3CB0365A1}"/>
            </ac:spMkLst>
          </pc:spChg>
          <pc:picChg chg="add mod">
            <ac:chgData name="James Myers" userId="d5717961-3e22-4dca-993f-23843779ec13" providerId="ADAL" clId="{5A955B8F-8ED1-496E-AEFB-AA811B1EFA73}" dt="2024-02-15T17:06:30.791" v="254"/>
            <ac:picMkLst>
              <pc:docMk/>
              <pc:sldMasterMk cId="2399052870" sldId="2147483648"/>
              <pc:sldLayoutMk cId="2770041988" sldId="2147483653"/>
              <ac:picMk id="7" creationId="{9CBF1D5E-393A-8C51-8E52-1959603C0CB3}"/>
            </ac:picMkLst>
          </pc:picChg>
          <pc:picChg chg="add mod">
            <ac:chgData name="James Myers" userId="d5717961-3e22-4dca-993f-23843779ec13" providerId="ADAL" clId="{5A955B8F-8ED1-496E-AEFB-AA811B1EFA73}" dt="2024-02-15T17:06:30.791" v="254"/>
            <ac:picMkLst>
              <pc:docMk/>
              <pc:sldMasterMk cId="2399052870" sldId="2147483648"/>
              <pc:sldLayoutMk cId="2770041988" sldId="2147483653"/>
              <ac:picMk id="8" creationId="{1E746522-E86D-36B2-6CDC-015A60919E36}"/>
            </ac:picMkLst>
          </pc:picChg>
          <pc:picChg chg="del">
            <ac:chgData name="James Myers" userId="d5717961-3e22-4dca-993f-23843779ec13" providerId="ADAL" clId="{5A955B8F-8ED1-496E-AEFB-AA811B1EFA73}" dt="2024-02-15T17:05:47.304" v="249" actId="478"/>
            <ac:picMkLst>
              <pc:docMk/>
              <pc:sldMasterMk cId="2399052870" sldId="2147483648"/>
              <pc:sldLayoutMk cId="2770041988" sldId="2147483653"/>
              <ac:picMk id="11" creationId="{C6681338-907F-0F9B-103F-FAB6AB5084FF}"/>
            </ac:picMkLst>
          </pc:picChg>
        </pc:sldLayoutChg>
        <pc:sldLayoutChg chg="addSp delSp modSp mod">
          <pc:chgData name="James Myers" userId="d5717961-3e22-4dca-993f-23843779ec13" providerId="ADAL" clId="{5A955B8F-8ED1-496E-AEFB-AA811B1EFA73}" dt="2024-02-15T17:06:38.149" v="255"/>
          <pc:sldLayoutMkLst>
            <pc:docMk/>
            <pc:sldMasterMk cId="2399052870" sldId="2147483648"/>
            <pc:sldLayoutMk cId="3831902945" sldId="2147483654"/>
          </pc:sldLayoutMkLst>
          <pc:spChg chg="add mod">
            <ac:chgData name="James Myers" userId="d5717961-3e22-4dca-993f-23843779ec13" providerId="ADAL" clId="{5A955B8F-8ED1-496E-AEFB-AA811B1EFA73}" dt="2024-02-15T17:06:38.149" v="255"/>
            <ac:spMkLst>
              <pc:docMk/>
              <pc:sldMasterMk cId="2399052870" sldId="2147483648"/>
              <pc:sldLayoutMk cId="3831902945" sldId="2147483654"/>
              <ac:spMk id="5" creationId="{CB59E87F-3D2A-2BF4-C4D1-69B47CB019BE}"/>
            </ac:spMkLst>
          </pc:spChg>
          <pc:picChg chg="add mod">
            <ac:chgData name="James Myers" userId="d5717961-3e22-4dca-993f-23843779ec13" providerId="ADAL" clId="{5A955B8F-8ED1-496E-AEFB-AA811B1EFA73}" dt="2024-02-15T17:06:38.149" v="255"/>
            <ac:picMkLst>
              <pc:docMk/>
              <pc:sldMasterMk cId="2399052870" sldId="2147483648"/>
              <pc:sldLayoutMk cId="3831902945" sldId="2147483654"/>
              <ac:picMk id="3" creationId="{8BFE4164-C1EB-C725-9C42-A85E04779531}"/>
            </ac:picMkLst>
          </pc:picChg>
          <pc:picChg chg="add mod">
            <ac:chgData name="James Myers" userId="d5717961-3e22-4dca-993f-23843779ec13" providerId="ADAL" clId="{5A955B8F-8ED1-496E-AEFB-AA811B1EFA73}" dt="2024-02-15T17:06:38.149" v="255"/>
            <ac:picMkLst>
              <pc:docMk/>
              <pc:sldMasterMk cId="2399052870" sldId="2147483648"/>
              <pc:sldLayoutMk cId="3831902945" sldId="2147483654"/>
              <ac:picMk id="4" creationId="{4B7691F3-94B3-4A21-338B-EA913FCFAEDB}"/>
            </ac:picMkLst>
          </pc:picChg>
          <pc:picChg chg="del">
            <ac:chgData name="James Myers" userId="d5717961-3e22-4dca-993f-23843779ec13" providerId="ADAL" clId="{5A955B8F-8ED1-496E-AEFB-AA811B1EFA73}" dt="2024-02-15T17:05:49.927" v="250" actId="478"/>
            <ac:picMkLst>
              <pc:docMk/>
              <pc:sldMasterMk cId="2399052870" sldId="2147483648"/>
              <pc:sldLayoutMk cId="3831902945" sldId="2147483654"/>
              <ac:picMk id="7" creationId="{5BD3ADCB-4489-FB8B-8915-579FA41D677D}"/>
            </ac:picMkLst>
          </pc:picChg>
        </pc:sldLayoutChg>
        <pc:sldLayoutChg chg="addSp delSp modSp mod">
          <pc:chgData name="James Myers" userId="d5717961-3e22-4dca-993f-23843779ec13" providerId="ADAL" clId="{5A955B8F-8ED1-496E-AEFB-AA811B1EFA73}" dt="2024-02-15T17:06:40.582" v="256"/>
          <pc:sldLayoutMkLst>
            <pc:docMk/>
            <pc:sldMasterMk cId="2399052870" sldId="2147483648"/>
            <pc:sldLayoutMk cId="3633807577" sldId="2147483655"/>
          </pc:sldLayoutMkLst>
          <pc:spChg chg="add mod">
            <ac:chgData name="James Myers" userId="d5717961-3e22-4dca-993f-23843779ec13" providerId="ADAL" clId="{5A955B8F-8ED1-496E-AEFB-AA811B1EFA73}" dt="2024-02-15T17:06:40.582" v="256"/>
            <ac:spMkLst>
              <pc:docMk/>
              <pc:sldMasterMk cId="2399052870" sldId="2147483648"/>
              <pc:sldLayoutMk cId="3633807577" sldId="2147483655"/>
              <ac:spMk id="4" creationId="{C71BE195-5055-3C4E-2D97-8B5D4672A952}"/>
            </ac:spMkLst>
          </pc:spChg>
          <pc:picChg chg="add mod">
            <ac:chgData name="James Myers" userId="d5717961-3e22-4dca-993f-23843779ec13" providerId="ADAL" clId="{5A955B8F-8ED1-496E-AEFB-AA811B1EFA73}" dt="2024-02-15T17:06:40.582" v="256"/>
            <ac:picMkLst>
              <pc:docMk/>
              <pc:sldMasterMk cId="2399052870" sldId="2147483648"/>
              <pc:sldLayoutMk cId="3633807577" sldId="2147483655"/>
              <ac:picMk id="2" creationId="{597D9B7E-4B16-15FC-683B-6D18DD245DD5}"/>
            </ac:picMkLst>
          </pc:picChg>
          <pc:picChg chg="add mod">
            <ac:chgData name="James Myers" userId="d5717961-3e22-4dca-993f-23843779ec13" providerId="ADAL" clId="{5A955B8F-8ED1-496E-AEFB-AA811B1EFA73}" dt="2024-02-15T17:06:40.582" v="256"/>
            <ac:picMkLst>
              <pc:docMk/>
              <pc:sldMasterMk cId="2399052870" sldId="2147483648"/>
              <pc:sldLayoutMk cId="3633807577" sldId="2147483655"/>
              <ac:picMk id="3" creationId="{39A439FF-BD64-FA1D-B7AB-A644908A826E}"/>
            </ac:picMkLst>
          </pc:picChg>
          <pc:picChg chg="del">
            <ac:chgData name="James Myers" userId="d5717961-3e22-4dca-993f-23843779ec13" providerId="ADAL" clId="{5A955B8F-8ED1-496E-AEFB-AA811B1EFA73}" dt="2024-02-15T17:05:51.127" v="251" actId="478"/>
            <ac:picMkLst>
              <pc:docMk/>
              <pc:sldMasterMk cId="2399052870" sldId="2147483648"/>
              <pc:sldLayoutMk cId="3633807577" sldId="2147483655"/>
              <ac:picMk id="6" creationId="{3E2773DC-E4E3-8BAB-1B9A-F2BD24C76D44}"/>
            </ac:picMkLst>
          </pc:picChg>
        </pc:sldLayoutChg>
      </pc:sldMasterChg>
      <pc:sldMasterChg chg="mod">
        <pc:chgData name="James Myers" userId="d5717961-3e22-4dca-993f-23843779ec13" providerId="ADAL" clId="{5A955B8F-8ED1-496E-AEFB-AA811B1EFA73}" dt="2024-02-15T17:09:35.304" v="260" actId="6014"/>
        <pc:sldMasterMkLst>
          <pc:docMk/>
          <pc:sldMasterMk cId="2646324762" sldId="2147483656"/>
        </pc:sldMasterMkLst>
      </pc:sldMasterChg>
      <pc:sldMasterChg chg="mod">
        <pc:chgData name="James Myers" userId="d5717961-3e22-4dca-993f-23843779ec13" providerId="ADAL" clId="{5A955B8F-8ED1-496E-AEFB-AA811B1EFA73}" dt="2024-02-15T17:09:50.186" v="261" actId="6014"/>
        <pc:sldMasterMkLst>
          <pc:docMk/>
          <pc:sldMasterMk cId="2703692911" sldId="2147483660"/>
        </pc:sldMasterMkLst>
      </pc:sldMasterChg>
    </pc:docChg>
  </pc:docChgLst>
  <pc:docChgLst>
    <pc:chgData name="Joshua Yavelberg" userId="f8214fe2-70e0-4122-8105-ee864d0b644a" providerId="ADAL" clId="{9EADDB1E-45DB-9540-82E0-1D2DC9775AF5}"/>
    <pc:docChg chg="custSel modSld">
      <pc:chgData name="Joshua Yavelberg" userId="f8214fe2-70e0-4122-8105-ee864d0b644a" providerId="ADAL" clId="{9EADDB1E-45DB-9540-82E0-1D2DC9775AF5}" dt="2024-08-11T14:14:51.834" v="27" actId="313"/>
      <pc:docMkLst>
        <pc:docMk/>
      </pc:docMkLst>
      <pc:sldChg chg="modNotesTx">
        <pc:chgData name="Joshua Yavelberg" userId="f8214fe2-70e0-4122-8105-ee864d0b644a" providerId="ADAL" clId="{9EADDB1E-45DB-9540-82E0-1D2DC9775AF5}" dt="2024-08-11T14:14:51.834" v="27" actId="313"/>
        <pc:sldMkLst>
          <pc:docMk/>
          <pc:sldMk cId="3295938298" sldId="260"/>
        </pc:sldMkLst>
      </pc:sldChg>
    </pc:docChg>
  </pc:docChgLst>
  <pc:docChgLst>
    <pc:chgData name="Jim Myers" userId="d5717961-3e22-4dca-993f-23843779ec13" providerId="ADAL" clId="{5A955B8F-8ED1-496E-AEFB-AA811B1EFA73}"/>
    <pc:docChg chg="addSld modSld sldOrd">
      <pc:chgData name="Jim Myers" userId="d5717961-3e22-4dca-993f-23843779ec13" providerId="ADAL" clId="{5A955B8F-8ED1-496E-AEFB-AA811B1EFA73}" dt="2024-02-15T17:18:04.207" v="8" actId="680"/>
      <pc:docMkLst>
        <pc:docMk/>
      </pc:docMkLst>
      <pc:sldChg chg="ord">
        <pc:chgData name="Jim Myers" userId="d5717961-3e22-4dca-993f-23843779ec13" providerId="ADAL" clId="{5A955B8F-8ED1-496E-AEFB-AA811B1EFA73}" dt="2024-02-15T17:12:42.124" v="3"/>
        <pc:sldMkLst>
          <pc:docMk/>
          <pc:sldMk cId="14781367" sldId="256"/>
        </pc:sldMkLst>
      </pc:sldChg>
      <pc:sldChg chg="new">
        <pc:chgData name="Jim Myers" userId="d5717961-3e22-4dca-993f-23843779ec13" providerId="ADAL" clId="{5A955B8F-8ED1-496E-AEFB-AA811B1EFA73}" dt="2024-02-15T17:12:27.037" v="0" actId="680"/>
        <pc:sldMkLst>
          <pc:docMk/>
          <pc:sldMk cId="1393511073" sldId="257"/>
        </pc:sldMkLst>
      </pc:sldChg>
      <pc:sldChg chg="new">
        <pc:chgData name="Jim Myers" userId="d5717961-3e22-4dca-993f-23843779ec13" providerId="ADAL" clId="{5A955B8F-8ED1-496E-AEFB-AA811B1EFA73}" dt="2024-02-15T17:12:39.133" v="1" actId="680"/>
        <pc:sldMkLst>
          <pc:docMk/>
          <pc:sldMk cId="2639841368" sldId="258"/>
        </pc:sldMkLst>
      </pc:sldChg>
      <pc:sldChg chg="new">
        <pc:chgData name="Jim Myers" userId="d5717961-3e22-4dca-993f-23843779ec13" providerId="ADAL" clId="{5A955B8F-8ED1-496E-AEFB-AA811B1EFA73}" dt="2024-02-15T17:12:50.903" v="4" actId="680"/>
        <pc:sldMkLst>
          <pc:docMk/>
          <pc:sldMk cId="344856680" sldId="259"/>
        </pc:sldMkLst>
      </pc:sldChg>
      <pc:sldChg chg="new">
        <pc:chgData name="Jim Myers" userId="d5717961-3e22-4dca-993f-23843779ec13" providerId="ADAL" clId="{5A955B8F-8ED1-496E-AEFB-AA811B1EFA73}" dt="2024-02-15T17:17:58.810" v="5" actId="680"/>
        <pc:sldMkLst>
          <pc:docMk/>
          <pc:sldMk cId="3295938298" sldId="260"/>
        </pc:sldMkLst>
      </pc:sldChg>
      <pc:sldChg chg="new">
        <pc:chgData name="Jim Myers" userId="d5717961-3e22-4dca-993f-23843779ec13" providerId="ADAL" clId="{5A955B8F-8ED1-496E-AEFB-AA811B1EFA73}" dt="2024-02-15T17:18:00.902" v="6" actId="680"/>
        <pc:sldMkLst>
          <pc:docMk/>
          <pc:sldMk cId="3201676010" sldId="261"/>
        </pc:sldMkLst>
      </pc:sldChg>
      <pc:sldChg chg="new">
        <pc:chgData name="Jim Myers" userId="d5717961-3e22-4dca-993f-23843779ec13" providerId="ADAL" clId="{5A955B8F-8ED1-496E-AEFB-AA811B1EFA73}" dt="2024-02-15T17:18:02.682" v="7" actId="680"/>
        <pc:sldMkLst>
          <pc:docMk/>
          <pc:sldMk cId="55383257" sldId="262"/>
        </pc:sldMkLst>
      </pc:sldChg>
      <pc:sldChg chg="new">
        <pc:chgData name="Jim Myers" userId="d5717961-3e22-4dca-993f-23843779ec13" providerId="ADAL" clId="{5A955B8F-8ED1-496E-AEFB-AA811B1EFA73}" dt="2024-02-15T17:18:04.207" v="8" actId="680"/>
        <pc:sldMkLst>
          <pc:docMk/>
          <pc:sldMk cId="2086764957" sldId="263"/>
        </pc:sldMkLst>
      </pc:sldChg>
    </pc:docChg>
  </pc:docChgLst>
  <pc:docChgLst>
    <pc:chgData name="Joshua Yavelberg" userId="f8214fe2-70e0-4122-8105-ee864d0b644a" providerId="ADAL" clId="{AF85CA26-8225-49BD-B96D-CF6430AFC7B3}"/>
    <pc:docChg chg="undo custSel addSld delSld modSld sldOrd">
      <pc:chgData name="Joshua Yavelberg" userId="f8214fe2-70e0-4122-8105-ee864d0b644a" providerId="ADAL" clId="{AF85CA26-8225-49BD-B96D-CF6430AFC7B3}" dt="2024-08-12T12:07:40.108" v="8194" actId="20577"/>
      <pc:docMkLst>
        <pc:docMk/>
      </pc:docMkLst>
      <pc:sldChg chg="addSp delSp modSp mod modTransition delAnim modAnim">
        <pc:chgData name="Joshua Yavelberg" userId="f8214fe2-70e0-4122-8105-ee864d0b644a" providerId="ADAL" clId="{AF85CA26-8225-49BD-B96D-CF6430AFC7B3}" dt="2024-08-12T03:10:37.891" v="7581" actId="478"/>
        <pc:sldMkLst>
          <pc:docMk/>
          <pc:sldMk cId="14781367" sldId="256"/>
        </pc:sldMkLst>
        <pc:spChg chg="mod">
          <ac:chgData name="Joshua Yavelberg" userId="f8214fe2-70e0-4122-8105-ee864d0b644a" providerId="ADAL" clId="{AF85CA26-8225-49BD-B96D-CF6430AFC7B3}" dt="2024-08-12T02:36:51.750" v="7496" actId="20577"/>
          <ac:spMkLst>
            <pc:docMk/>
            <pc:sldMk cId="14781367" sldId="256"/>
            <ac:spMk id="3" creationId="{F7332771-3083-3190-78FE-D2CBC69BF126}"/>
          </ac:spMkLst>
        </pc:spChg>
        <pc:spChg chg="add mod">
          <ac:chgData name="Joshua Yavelberg" userId="f8214fe2-70e0-4122-8105-ee864d0b644a" providerId="ADAL" clId="{AF85CA26-8225-49BD-B96D-CF6430AFC7B3}" dt="2024-08-12T02:38:15.057" v="7575" actId="1076"/>
          <ac:spMkLst>
            <pc:docMk/>
            <pc:sldMk cId="14781367" sldId="256"/>
            <ac:spMk id="5" creationId="{0569BFC2-EA10-8464-370D-9D7C8F835F7B}"/>
          </ac:spMkLst>
        </pc:spChg>
        <pc:picChg chg="add del mod">
          <ac:chgData name="Joshua Yavelberg" userId="f8214fe2-70e0-4122-8105-ee864d0b644a" providerId="ADAL" clId="{AF85CA26-8225-49BD-B96D-CF6430AFC7B3}" dt="2024-08-12T03:10:01.381" v="7579"/>
          <ac:picMkLst>
            <pc:docMk/>
            <pc:sldMk cId="14781367" sldId="256"/>
            <ac:picMk id="9" creationId="{F863B2BE-1D65-9D8F-CD34-FE11ADFE2B4B}"/>
          </ac:picMkLst>
        </pc:picChg>
        <pc:picChg chg="add del mod ord">
          <ac:chgData name="Joshua Yavelberg" userId="f8214fe2-70e0-4122-8105-ee864d0b644a" providerId="ADAL" clId="{AF85CA26-8225-49BD-B96D-CF6430AFC7B3}" dt="2024-08-12T03:10:10.923" v="7580"/>
          <ac:picMkLst>
            <pc:docMk/>
            <pc:sldMk cId="14781367" sldId="256"/>
            <ac:picMk id="10" creationId="{09B6BB8F-4907-B034-DCC8-FA870A523E93}"/>
          </ac:picMkLst>
        </pc:picChg>
        <pc:picChg chg="add del mod">
          <ac:chgData name="Joshua Yavelberg" userId="f8214fe2-70e0-4122-8105-ee864d0b644a" providerId="ADAL" clId="{AF85CA26-8225-49BD-B96D-CF6430AFC7B3}" dt="2024-08-12T03:10:37.891" v="7581" actId="478"/>
          <ac:picMkLst>
            <pc:docMk/>
            <pc:sldMk cId="14781367" sldId="256"/>
            <ac:picMk id="11" creationId="{92C341DB-6E06-3CE8-A437-13C14C6AA0E5}"/>
          </ac:picMkLst>
        </pc:picChg>
      </pc:sldChg>
      <pc:sldChg chg="del">
        <pc:chgData name="Joshua Yavelberg" userId="f8214fe2-70e0-4122-8105-ee864d0b644a" providerId="ADAL" clId="{AF85CA26-8225-49BD-B96D-CF6430AFC7B3}" dt="2024-08-10T03:06:45.989" v="6187" actId="47"/>
        <pc:sldMkLst>
          <pc:docMk/>
          <pc:sldMk cId="1393511073" sldId="257"/>
        </pc:sldMkLst>
      </pc:sldChg>
      <pc:sldChg chg="del">
        <pc:chgData name="Joshua Yavelberg" userId="f8214fe2-70e0-4122-8105-ee864d0b644a" providerId="ADAL" clId="{AF85CA26-8225-49BD-B96D-CF6430AFC7B3}" dt="2024-08-10T03:07:30.191" v="6189" actId="47"/>
        <pc:sldMkLst>
          <pc:docMk/>
          <pc:sldMk cId="2639841368" sldId="258"/>
        </pc:sldMkLst>
      </pc:sldChg>
      <pc:sldChg chg="addSp delSp modSp mod modTransition modAnim">
        <pc:chgData name="Joshua Yavelberg" userId="f8214fe2-70e0-4122-8105-ee864d0b644a" providerId="ADAL" clId="{AF85CA26-8225-49BD-B96D-CF6430AFC7B3}" dt="2024-08-12T03:10:41.747" v="7582" actId="478"/>
        <pc:sldMkLst>
          <pc:docMk/>
          <pc:sldMk cId="344856680" sldId="259"/>
        </pc:sldMkLst>
        <pc:spChg chg="del">
          <ac:chgData name="Joshua Yavelberg" userId="f8214fe2-70e0-4122-8105-ee864d0b644a" providerId="ADAL" clId="{AF85CA26-8225-49BD-B96D-CF6430AFC7B3}" dt="2024-08-10T03:17:13.562" v="6338" actId="478"/>
          <ac:spMkLst>
            <pc:docMk/>
            <pc:sldMk cId="344856680" sldId="259"/>
            <ac:spMk id="2" creationId="{F7E7EAFD-C3CE-E9BF-EBA5-99089E6AFD91}"/>
          </ac:spMkLst>
        </pc:spChg>
        <pc:spChg chg="mod">
          <ac:chgData name="Joshua Yavelberg" userId="f8214fe2-70e0-4122-8105-ee864d0b644a" providerId="ADAL" clId="{AF85CA26-8225-49BD-B96D-CF6430AFC7B3}" dt="2024-08-10T03:17:20.835" v="6341" actId="14100"/>
          <ac:spMkLst>
            <pc:docMk/>
            <pc:sldMk cId="344856680" sldId="259"/>
            <ac:spMk id="3" creationId="{4438C187-D10A-F80D-9AEE-96B83CF97DF5}"/>
          </ac:spMkLst>
        </pc:spChg>
        <pc:spChg chg="add del mod">
          <ac:chgData name="Joshua Yavelberg" userId="f8214fe2-70e0-4122-8105-ee864d0b644a" providerId="ADAL" clId="{AF85CA26-8225-49BD-B96D-CF6430AFC7B3}" dt="2024-08-10T03:17:15.736" v="6339" actId="478"/>
          <ac:spMkLst>
            <pc:docMk/>
            <pc:sldMk cId="344856680" sldId="259"/>
            <ac:spMk id="6" creationId="{338C6B90-B4E5-A572-403F-DB623DCA3646}"/>
          </ac:spMkLst>
        </pc:spChg>
        <pc:spChg chg="add mod">
          <ac:chgData name="Joshua Yavelberg" userId="f8214fe2-70e0-4122-8105-ee864d0b644a" providerId="ADAL" clId="{AF85CA26-8225-49BD-B96D-CF6430AFC7B3}" dt="2024-08-10T04:53:25.448" v="6391" actId="1076"/>
          <ac:spMkLst>
            <pc:docMk/>
            <pc:sldMk cId="344856680" sldId="259"/>
            <ac:spMk id="7" creationId="{746A6C26-6C77-16D3-31E6-70962C97D7F1}"/>
          </ac:spMkLst>
        </pc:spChg>
        <pc:graphicFrameChg chg="add del mod">
          <ac:chgData name="Joshua Yavelberg" userId="f8214fe2-70e0-4122-8105-ee864d0b644a" providerId="ADAL" clId="{AF85CA26-8225-49BD-B96D-CF6430AFC7B3}" dt="2024-08-10T04:53:07.308" v="6385" actId="478"/>
          <ac:graphicFrameMkLst>
            <pc:docMk/>
            <pc:sldMk cId="344856680" sldId="259"/>
            <ac:graphicFrameMk id="8" creationId="{B7C17D86-D5BD-2D4C-992E-43F4C4357F6B}"/>
          </ac:graphicFrameMkLst>
        </pc:graphicFrameChg>
        <pc:graphicFrameChg chg="add del">
          <ac:chgData name="Joshua Yavelberg" userId="f8214fe2-70e0-4122-8105-ee864d0b644a" providerId="ADAL" clId="{AF85CA26-8225-49BD-B96D-CF6430AFC7B3}" dt="2024-08-10T04:46:34.984" v="6380" actId="478"/>
          <ac:graphicFrameMkLst>
            <pc:docMk/>
            <pc:sldMk cId="344856680" sldId="259"/>
            <ac:graphicFrameMk id="9" creationId="{ECCB2E42-5737-69C9-3D39-0388E41A8961}"/>
          </ac:graphicFrameMkLst>
        </pc:graphicFrameChg>
        <pc:picChg chg="add del mod">
          <ac:chgData name="Joshua Yavelberg" userId="f8214fe2-70e0-4122-8105-ee864d0b644a" providerId="ADAL" clId="{AF85CA26-8225-49BD-B96D-CF6430AFC7B3}" dt="2024-08-10T04:53:39.952" v="6392" actId="21"/>
          <ac:picMkLst>
            <pc:docMk/>
            <pc:sldMk cId="344856680" sldId="259"/>
            <ac:picMk id="5" creationId="{1351574D-EE4E-7492-6ACA-D07BD6AB4AB3}"/>
          </ac:picMkLst>
        </pc:picChg>
        <pc:picChg chg="add del mod">
          <ac:chgData name="Joshua Yavelberg" userId="f8214fe2-70e0-4122-8105-ee864d0b644a" providerId="ADAL" clId="{AF85CA26-8225-49BD-B96D-CF6430AFC7B3}" dt="2024-08-12T03:10:01.381" v="7579"/>
          <ac:picMkLst>
            <pc:docMk/>
            <pc:sldMk cId="344856680" sldId="259"/>
            <ac:picMk id="6" creationId="{DEAA6F50-9A89-4FD4-9444-9497AAB7692E}"/>
          </ac:picMkLst>
        </pc:picChg>
        <pc:picChg chg="add del mod ord">
          <ac:chgData name="Joshua Yavelberg" userId="f8214fe2-70e0-4122-8105-ee864d0b644a" providerId="ADAL" clId="{AF85CA26-8225-49BD-B96D-CF6430AFC7B3}" dt="2024-08-12T03:10:41.747" v="7582" actId="478"/>
          <ac:picMkLst>
            <pc:docMk/>
            <pc:sldMk cId="344856680" sldId="259"/>
            <ac:picMk id="10" creationId="{85EF820D-4E95-7475-B8AF-35C1B7609339}"/>
          </ac:picMkLst>
        </pc:picChg>
        <pc:picChg chg="add mod">
          <ac:chgData name="Joshua Yavelberg" userId="f8214fe2-70e0-4122-8105-ee864d0b644a" providerId="ADAL" clId="{AF85CA26-8225-49BD-B96D-CF6430AFC7B3}" dt="2024-08-10T04:54:48.904" v="6409" actId="1076"/>
          <ac:picMkLst>
            <pc:docMk/>
            <pc:sldMk cId="344856680" sldId="259"/>
            <ac:picMk id="11" creationId="{BCF30841-BC87-50B5-ECA7-1DDC27683C24}"/>
          </ac:picMkLst>
        </pc:picChg>
      </pc:sldChg>
      <pc:sldChg chg="addSp delSp modSp add del mod modTransition modAnim modNotesTx">
        <pc:chgData name="Joshua Yavelberg" userId="f8214fe2-70e0-4122-8105-ee864d0b644a" providerId="ADAL" clId="{AF85CA26-8225-49BD-B96D-CF6430AFC7B3}" dt="2024-08-12T03:10:01.381" v="7579"/>
        <pc:sldMkLst>
          <pc:docMk/>
          <pc:sldMk cId="3295938298" sldId="260"/>
        </pc:sldMkLst>
        <pc:spChg chg="mod">
          <ac:chgData name="Joshua Yavelberg" userId="f8214fe2-70e0-4122-8105-ee864d0b644a" providerId="ADAL" clId="{AF85CA26-8225-49BD-B96D-CF6430AFC7B3}" dt="2024-08-10T01:48:30.341" v="3969" actId="404"/>
          <ac:spMkLst>
            <pc:docMk/>
            <pc:sldMk cId="3295938298" sldId="260"/>
            <ac:spMk id="2" creationId="{B6AE81EC-49B8-101A-F098-DB351429B962}"/>
          </ac:spMkLst>
        </pc:spChg>
        <pc:spChg chg="mod">
          <ac:chgData name="Joshua Yavelberg" userId="f8214fe2-70e0-4122-8105-ee864d0b644a" providerId="ADAL" clId="{AF85CA26-8225-49BD-B96D-CF6430AFC7B3}" dt="2024-08-12T01:54:35.027" v="6909" actId="20577"/>
          <ac:spMkLst>
            <pc:docMk/>
            <pc:sldMk cId="3295938298" sldId="260"/>
            <ac:spMk id="3" creationId="{E7ED6836-D249-6E14-5B09-18A8517D311C}"/>
          </ac:spMkLst>
        </pc:spChg>
        <pc:spChg chg="del mod">
          <ac:chgData name="Joshua Yavelberg" userId="f8214fe2-70e0-4122-8105-ee864d0b644a" providerId="ADAL" clId="{AF85CA26-8225-49BD-B96D-CF6430AFC7B3}" dt="2024-08-10T01:40:54.083" v="3899" actId="478"/>
          <ac:spMkLst>
            <pc:docMk/>
            <pc:sldMk cId="3295938298" sldId="260"/>
            <ac:spMk id="4" creationId="{C32DDDD4-6581-F2FE-C755-23267CFA0F71}"/>
          </ac:spMkLst>
        </pc:spChg>
        <pc:picChg chg="add del mod modCrop">
          <ac:chgData name="Joshua Yavelberg" userId="f8214fe2-70e0-4122-8105-ee864d0b644a" providerId="ADAL" clId="{AF85CA26-8225-49BD-B96D-CF6430AFC7B3}" dt="2024-08-10T02:54:22.948" v="6117" actId="478"/>
          <ac:picMkLst>
            <pc:docMk/>
            <pc:sldMk cId="3295938298" sldId="260"/>
            <ac:picMk id="7" creationId="{F13BC13B-E33D-939B-3E46-0686BF154995}"/>
          </ac:picMkLst>
        </pc:picChg>
        <pc:picChg chg="add mod ord modCrop">
          <ac:chgData name="Joshua Yavelberg" userId="f8214fe2-70e0-4122-8105-ee864d0b644a" providerId="ADAL" clId="{AF85CA26-8225-49BD-B96D-CF6430AFC7B3}" dt="2024-08-10T15:08:04.518" v="6427" actId="166"/>
          <ac:picMkLst>
            <pc:docMk/>
            <pc:sldMk cId="3295938298" sldId="260"/>
            <ac:picMk id="9" creationId="{5A020A5C-1C6B-D0BB-3B5D-8DE15DA956F2}"/>
          </ac:picMkLst>
        </pc:picChg>
      </pc:sldChg>
      <pc:sldChg chg="del">
        <pc:chgData name="Joshua Yavelberg" userId="f8214fe2-70e0-4122-8105-ee864d0b644a" providerId="ADAL" clId="{AF85CA26-8225-49BD-B96D-CF6430AFC7B3}" dt="2024-08-10T02:19:20.508" v="4809" actId="47"/>
        <pc:sldMkLst>
          <pc:docMk/>
          <pc:sldMk cId="3201676010" sldId="261"/>
        </pc:sldMkLst>
      </pc:sldChg>
      <pc:sldChg chg="del">
        <pc:chgData name="Joshua Yavelberg" userId="f8214fe2-70e0-4122-8105-ee864d0b644a" providerId="ADAL" clId="{AF85CA26-8225-49BD-B96D-CF6430AFC7B3}" dt="2024-08-10T00:03:40.773" v="623" actId="2696"/>
        <pc:sldMkLst>
          <pc:docMk/>
          <pc:sldMk cId="55383257" sldId="262"/>
        </pc:sldMkLst>
      </pc:sldChg>
      <pc:sldChg chg="addSp modSp add mod modTransition">
        <pc:chgData name="Joshua Yavelberg" userId="f8214fe2-70e0-4122-8105-ee864d0b644a" providerId="ADAL" clId="{AF85CA26-8225-49BD-B96D-CF6430AFC7B3}" dt="2024-08-12T03:10:01.381" v="7579"/>
        <pc:sldMkLst>
          <pc:docMk/>
          <pc:sldMk cId="4193197134" sldId="262"/>
        </pc:sldMkLst>
        <pc:spChg chg="mod">
          <ac:chgData name="Joshua Yavelberg" userId="f8214fe2-70e0-4122-8105-ee864d0b644a" providerId="ADAL" clId="{AF85CA26-8225-49BD-B96D-CF6430AFC7B3}" dt="2024-08-10T00:05:19.157" v="737" actId="20577"/>
          <ac:spMkLst>
            <pc:docMk/>
            <pc:sldMk cId="4193197134" sldId="262"/>
            <ac:spMk id="2" creationId="{6BB32E76-2632-BE06-1CB0-2F9B18B25821}"/>
          </ac:spMkLst>
        </pc:spChg>
        <pc:spChg chg="add mod">
          <ac:chgData name="Joshua Yavelberg" userId="f8214fe2-70e0-4122-8105-ee864d0b644a" providerId="ADAL" clId="{AF85CA26-8225-49BD-B96D-CF6430AFC7B3}" dt="2024-08-10T00:08:44.762" v="941" actId="113"/>
          <ac:spMkLst>
            <pc:docMk/>
            <pc:sldMk cId="4193197134" sldId="262"/>
            <ac:spMk id="4" creationId="{1A6CCEC4-4F8D-3DAD-8EC3-EE9CDAC9B3E5}"/>
          </ac:spMkLst>
        </pc:spChg>
        <pc:picChg chg="add mod">
          <ac:chgData name="Joshua Yavelberg" userId="f8214fe2-70e0-4122-8105-ee864d0b644a" providerId="ADAL" clId="{AF85CA26-8225-49BD-B96D-CF6430AFC7B3}" dt="2024-08-10T00:08:03.222" v="872" actId="1076"/>
          <ac:picMkLst>
            <pc:docMk/>
            <pc:sldMk cId="4193197134" sldId="262"/>
            <ac:picMk id="5" creationId="{1955C1DB-0B40-2E03-8696-762252AB4E28}"/>
          </ac:picMkLst>
        </pc:picChg>
        <pc:picChg chg="add mod">
          <ac:chgData name="Joshua Yavelberg" userId="f8214fe2-70e0-4122-8105-ee864d0b644a" providerId="ADAL" clId="{AF85CA26-8225-49BD-B96D-CF6430AFC7B3}" dt="2024-08-10T00:07:52.407" v="869" actId="14100"/>
          <ac:picMkLst>
            <pc:docMk/>
            <pc:sldMk cId="4193197134" sldId="262"/>
            <ac:picMk id="6" creationId="{62E79DA7-68F4-E68B-7F1F-6870A7973757}"/>
          </ac:picMkLst>
        </pc:picChg>
      </pc:sldChg>
      <pc:sldChg chg="del">
        <pc:chgData name="Joshua Yavelberg" userId="f8214fe2-70e0-4122-8105-ee864d0b644a" providerId="ADAL" clId="{AF85CA26-8225-49BD-B96D-CF6430AFC7B3}" dt="2024-08-10T02:19:20.508" v="4809" actId="47"/>
        <pc:sldMkLst>
          <pc:docMk/>
          <pc:sldMk cId="1197772744" sldId="263"/>
        </pc:sldMkLst>
      </pc:sldChg>
      <pc:sldChg chg="del">
        <pc:chgData name="Joshua Yavelberg" userId="f8214fe2-70e0-4122-8105-ee864d0b644a" providerId="ADAL" clId="{AF85CA26-8225-49BD-B96D-CF6430AFC7B3}" dt="2024-08-10T02:19:20.508" v="4809" actId="47"/>
        <pc:sldMkLst>
          <pc:docMk/>
          <pc:sldMk cId="1582571247" sldId="264"/>
        </pc:sldMkLst>
      </pc:sldChg>
      <pc:sldChg chg="del">
        <pc:chgData name="Joshua Yavelberg" userId="f8214fe2-70e0-4122-8105-ee864d0b644a" providerId="ADAL" clId="{AF85CA26-8225-49BD-B96D-CF6430AFC7B3}" dt="2024-08-10T02:19:20.508" v="4809" actId="47"/>
        <pc:sldMkLst>
          <pc:docMk/>
          <pc:sldMk cId="2777870380" sldId="265"/>
        </pc:sldMkLst>
      </pc:sldChg>
      <pc:sldChg chg="del">
        <pc:chgData name="Joshua Yavelberg" userId="f8214fe2-70e0-4122-8105-ee864d0b644a" providerId="ADAL" clId="{AF85CA26-8225-49BD-B96D-CF6430AFC7B3}" dt="2024-08-10T02:19:20.508" v="4809" actId="47"/>
        <pc:sldMkLst>
          <pc:docMk/>
          <pc:sldMk cId="1620300586" sldId="266"/>
        </pc:sldMkLst>
      </pc:sldChg>
      <pc:sldChg chg="del">
        <pc:chgData name="Joshua Yavelberg" userId="f8214fe2-70e0-4122-8105-ee864d0b644a" providerId="ADAL" clId="{AF85CA26-8225-49BD-B96D-CF6430AFC7B3}" dt="2024-08-10T02:19:20.508" v="4809" actId="47"/>
        <pc:sldMkLst>
          <pc:docMk/>
          <pc:sldMk cId="1587503707" sldId="267"/>
        </pc:sldMkLst>
      </pc:sldChg>
      <pc:sldChg chg="addSp delSp modSp add del mod modTransition delAnim modAnim modNotesTx">
        <pc:chgData name="Joshua Yavelberg" userId="f8214fe2-70e0-4122-8105-ee864d0b644a" providerId="ADAL" clId="{AF85CA26-8225-49BD-B96D-CF6430AFC7B3}" dt="2024-08-12T03:10:01.381" v="7579"/>
        <pc:sldMkLst>
          <pc:docMk/>
          <pc:sldMk cId="3795532929" sldId="268"/>
        </pc:sldMkLst>
        <pc:spChg chg="mod">
          <ac:chgData name="Joshua Yavelberg" userId="f8214fe2-70e0-4122-8105-ee864d0b644a" providerId="ADAL" clId="{AF85CA26-8225-49BD-B96D-CF6430AFC7B3}" dt="2024-08-10T01:00:09.712" v="1516" actId="6549"/>
          <ac:spMkLst>
            <pc:docMk/>
            <pc:sldMk cId="3795532929" sldId="268"/>
            <ac:spMk id="2" creationId="{F7E7EAFD-C3CE-E9BF-EBA5-99089E6AFD91}"/>
          </ac:spMkLst>
        </pc:spChg>
        <pc:spChg chg="mod">
          <ac:chgData name="Joshua Yavelberg" userId="f8214fe2-70e0-4122-8105-ee864d0b644a" providerId="ADAL" clId="{AF85CA26-8225-49BD-B96D-CF6430AFC7B3}" dt="2024-08-10T02:59:27.083" v="6147" actId="14100"/>
          <ac:spMkLst>
            <pc:docMk/>
            <pc:sldMk cId="3795532929" sldId="268"/>
            <ac:spMk id="3" creationId="{4438C187-D10A-F80D-9AEE-96B83CF97DF5}"/>
          </ac:spMkLst>
        </pc:spChg>
        <pc:picChg chg="add mod modCrop">
          <ac:chgData name="Joshua Yavelberg" userId="f8214fe2-70e0-4122-8105-ee864d0b644a" providerId="ADAL" clId="{AF85CA26-8225-49BD-B96D-CF6430AFC7B3}" dt="2024-08-10T02:59:02.925" v="6142" actId="732"/>
          <ac:picMkLst>
            <pc:docMk/>
            <pc:sldMk cId="3795532929" sldId="268"/>
            <ac:picMk id="6" creationId="{CA739F72-28FF-1C70-71A7-8863A079B8B3}"/>
          </ac:picMkLst>
        </pc:picChg>
        <pc:picChg chg="add mod ord modCrop">
          <ac:chgData name="Joshua Yavelberg" userId="f8214fe2-70e0-4122-8105-ee864d0b644a" providerId="ADAL" clId="{AF85CA26-8225-49BD-B96D-CF6430AFC7B3}" dt="2024-08-10T02:59:22.962" v="6146" actId="732"/>
          <ac:picMkLst>
            <pc:docMk/>
            <pc:sldMk cId="3795532929" sldId="268"/>
            <ac:picMk id="7" creationId="{654A3156-642D-1EDD-A8A8-EE2131205C0C}"/>
          </ac:picMkLst>
        </pc:picChg>
        <pc:picChg chg="add del mod">
          <ac:chgData name="Joshua Yavelberg" userId="f8214fe2-70e0-4122-8105-ee864d0b644a" providerId="ADAL" clId="{AF85CA26-8225-49BD-B96D-CF6430AFC7B3}" dt="2024-08-10T02:57:30.351" v="6130" actId="21"/>
          <ac:picMkLst>
            <pc:docMk/>
            <pc:sldMk cId="3795532929" sldId="268"/>
            <ac:picMk id="9" creationId="{3CB9559E-B268-EFB2-7489-5A028E86D0B1}"/>
          </ac:picMkLst>
        </pc:picChg>
      </pc:sldChg>
      <pc:sldChg chg="del">
        <pc:chgData name="Joshua Yavelberg" userId="f8214fe2-70e0-4122-8105-ee864d0b644a" providerId="ADAL" clId="{AF85CA26-8225-49BD-B96D-CF6430AFC7B3}" dt="2024-08-10T02:19:20.508" v="4809" actId="47"/>
        <pc:sldMkLst>
          <pc:docMk/>
          <pc:sldMk cId="111583891" sldId="269"/>
        </pc:sldMkLst>
      </pc:sldChg>
      <pc:sldChg chg="del">
        <pc:chgData name="Joshua Yavelberg" userId="f8214fe2-70e0-4122-8105-ee864d0b644a" providerId="ADAL" clId="{AF85CA26-8225-49BD-B96D-CF6430AFC7B3}" dt="2024-08-10T02:19:20.508" v="4809" actId="47"/>
        <pc:sldMkLst>
          <pc:docMk/>
          <pc:sldMk cId="4198716276" sldId="270"/>
        </pc:sldMkLst>
      </pc:sldChg>
      <pc:sldChg chg="del">
        <pc:chgData name="Joshua Yavelberg" userId="f8214fe2-70e0-4122-8105-ee864d0b644a" providerId="ADAL" clId="{AF85CA26-8225-49BD-B96D-CF6430AFC7B3}" dt="2024-08-10T02:19:20.508" v="4809" actId="47"/>
        <pc:sldMkLst>
          <pc:docMk/>
          <pc:sldMk cId="698444011" sldId="271"/>
        </pc:sldMkLst>
      </pc:sldChg>
      <pc:sldChg chg="del">
        <pc:chgData name="Joshua Yavelberg" userId="f8214fe2-70e0-4122-8105-ee864d0b644a" providerId="ADAL" clId="{AF85CA26-8225-49BD-B96D-CF6430AFC7B3}" dt="2024-08-10T02:19:20.508" v="4809" actId="47"/>
        <pc:sldMkLst>
          <pc:docMk/>
          <pc:sldMk cId="810272132" sldId="272"/>
        </pc:sldMkLst>
      </pc:sldChg>
      <pc:sldChg chg="del">
        <pc:chgData name="Joshua Yavelberg" userId="f8214fe2-70e0-4122-8105-ee864d0b644a" providerId="ADAL" clId="{AF85CA26-8225-49BD-B96D-CF6430AFC7B3}" dt="2024-08-10T02:19:20.508" v="4809" actId="47"/>
        <pc:sldMkLst>
          <pc:docMk/>
          <pc:sldMk cId="2248075266" sldId="273"/>
        </pc:sldMkLst>
      </pc:sldChg>
      <pc:sldChg chg="del">
        <pc:chgData name="Joshua Yavelberg" userId="f8214fe2-70e0-4122-8105-ee864d0b644a" providerId="ADAL" clId="{AF85CA26-8225-49BD-B96D-CF6430AFC7B3}" dt="2024-08-10T02:19:20.508" v="4809" actId="47"/>
        <pc:sldMkLst>
          <pc:docMk/>
          <pc:sldMk cId="2256162991" sldId="274"/>
        </pc:sldMkLst>
      </pc:sldChg>
      <pc:sldChg chg="del">
        <pc:chgData name="Joshua Yavelberg" userId="f8214fe2-70e0-4122-8105-ee864d0b644a" providerId="ADAL" clId="{AF85CA26-8225-49BD-B96D-CF6430AFC7B3}" dt="2024-08-10T02:19:20.508" v="4809" actId="47"/>
        <pc:sldMkLst>
          <pc:docMk/>
          <pc:sldMk cId="124119478" sldId="275"/>
        </pc:sldMkLst>
      </pc:sldChg>
      <pc:sldChg chg="del">
        <pc:chgData name="Joshua Yavelberg" userId="f8214fe2-70e0-4122-8105-ee864d0b644a" providerId="ADAL" clId="{AF85CA26-8225-49BD-B96D-CF6430AFC7B3}" dt="2024-08-10T02:19:20.508" v="4809" actId="47"/>
        <pc:sldMkLst>
          <pc:docMk/>
          <pc:sldMk cId="1124259865" sldId="276"/>
        </pc:sldMkLst>
      </pc:sldChg>
      <pc:sldChg chg="del">
        <pc:chgData name="Joshua Yavelberg" userId="f8214fe2-70e0-4122-8105-ee864d0b644a" providerId="ADAL" clId="{AF85CA26-8225-49BD-B96D-CF6430AFC7B3}" dt="2024-08-10T02:19:20.508" v="4809" actId="47"/>
        <pc:sldMkLst>
          <pc:docMk/>
          <pc:sldMk cId="2191973389" sldId="277"/>
        </pc:sldMkLst>
      </pc:sldChg>
      <pc:sldChg chg="del">
        <pc:chgData name="Joshua Yavelberg" userId="f8214fe2-70e0-4122-8105-ee864d0b644a" providerId="ADAL" clId="{AF85CA26-8225-49BD-B96D-CF6430AFC7B3}" dt="2024-08-10T02:19:20.508" v="4809" actId="47"/>
        <pc:sldMkLst>
          <pc:docMk/>
          <pc:sldMk cId="4193044281" sldId="278"/>
        </pc:sldMkLst>
      </pc:sldChg>
      <pc:sldChg chg="del">
        <pc:chgData name="Joshua Yavelberg" userId="f8214fe2-70e0-4122-8105-ee864d0b644a" providerId="ADAL" clId="{AF85CA26-8225-49BD-B96D-CF6430AFC7B3}" dt="2024-08-10T02:19:20.508" v="4809" actId="47"/>
        <pc:sldMkLst>
          <pc:docMk/>
          <pc:sldMk cId="460347835" sldId="279"/>
        </pc:sldMkLst>
      </pc:sldChg>
      <pc:sldChg chg="del">
        <pc:chgData name="Joshua Yavelberg" userId="f8214fe2-70e0-4122-8105-ee864d0b644a" providerId="ADAL" clId="{AF85CA26-8225-49BD-B96D-CF6430AFC7B3}" dt="2024-08-10T02:19:20.508" v="4809" actId="47"/>
        <pc:sldMkLst>
          <pc:docMk/>
          <pc:sldMk cId="460992338" sldId="280"/>
        </pc:sldMkLst>
      </pc:sldChg>
      <pc:sldChg chg="del">
        <pc:chgData name="Joshua Yavelberg" userId="f8214fe2-70e0-4122-8105-ee864d0b644a" providerId="ADAL" clId="{AF85CA26-8225-49BD-B96D-CF6430AFC7B3}" dt="2024-08-10T02:19:20.508" v="4809" actId="47"/>
        <pc:sldMkLst>
          <pc:docMk/>
          <pc:sldMk cId="2671977005" sldId="281"/>
        </pc:sldMkLst>
      </pc:sldChg>
      <pc:sldChg chg="del">
        <pc:chgData name="Joshua Yavelberg" userId="f8214fe2-70e0-4122-8105-ee864d0b644a" providerId="ADAL" clId="{AF85CA26-8225-49BD-B96D-CF6430AFC7B3}" dt="2024-08-10T02:19:20.508" v="4809" actId="47"/>
        <pc:sldMkLst>
          <pc:docMk/>
          <pc:sldMk cId="323490442" sldId="282"/>
        </pc:sldMkLst>
      </pc:sldChg>
      <pc:sldChg chg="del">
        <pc:chgData name="Joshua Yavelberg" userId="f8214fe2-70e0-4122-8105-ee864d0b644a" providerId="ADAL" clId="{AF85CA26-8225-49BD-B96D-CF6430AFC7B3}" dt="2024-08-10T02:19:20.508" v="4809" actId="47"/>
        <pc:sldMkLst>
          <pc:docMk/>
          <pc:sldMk cId="428698319" sldId="283"/>
        </pc:sldMkLst>
      </pc:sldChg>
      <pc:sldChg chg="del">
        <pc:chgData name="Joshua Yavelberg" userId="f8214fe2-70e0-4122-8105-ee864d0b644a" providerId="ADAL" clId="{AF85CA26-8225-49BD-B96D-CF6430AFC7B3}" dt="2024-08-10T02:19:20.508" v="4809" actId="47"/>
        <pc:sldMkLst>
          <pc:docMk/>
          <pc:sldMk cId="1043343589" sldId="284"/>
        </pc:sldMkLst>
      </pc:sldChg>
      <pc:sldChg chg="del">
        <pc:chgData name="Joshua Yavelberg" userId="f8214fe2-70e0-4122-8105-ee864d0b644a" providerId="ADAL" clId="{AF85CA26-8225-49BD-B96D-CF6430AFC7B3}" dt="2024-08-10T02:19:20.508" v="4809" actId="47"/>
        <pc:sldMkLst>
          <pc:docMk/>
          <pc:sldMk cId="4186390599" sldId="285"/>
        </pc:sldMkLst>
      </pc:sldChg>
      <pc:sldChg chg="del">
        <pc:chgData name="Joshua Yavelberg" userId="f8214fe2-70e0-4122-8105-ee864d0b644a" providerId="ADAL" clId="{AF85CA26-8225-49BD-B96D-CF6430AFC7B3}" dt="2024-08-10T00:03:40.773" v="623" actId="2696"/>
        <pc:sldMkLst>
          <pc:docMk/>
          <pc:sldMk cId="285685855" sldId="286"/>
        </pc:sldMkLst>
      </pc:sldChg>
      <pc:sldChg chg="addSp delSp modSp add mod modTransition modClrScheme chgLayout modNotesTx">
        <pc:chgData name="Joshua Yavelberg" userId="f8214fe2-70e0-4122-8105-ee864d0b644a" providerId="ADAL" clId="{AF85CA26-8225-49BD-B96D-CF6430AFC7B3}" dt="2024-08-12T03:10:01.381" v="7579"/>
        <pc:sldMkLst>
          <pc:docMk/>
          <pc:sldMk cId="3483137131" sldId="286"/>
        </pc:sldMkLst>
        <pc:spChg chg="mod ord">
          <ac:chgData name="Joshua Yavelberg" userId="f8214fe2-70e0-4122-8105-ee864d0b644a" providerId="ADAL" clId="{AF85CA26-8225-49BD-B96D-CF6430AFC7B3}" dt="2024-08-10T03:15:43.006" v="6302" actId="14100"/>
          <ac:spMkLst>
            <pc:docMk/>
            <pc:sldMk cId="3483137131" sldId="286"/>
            <ac:spMk id="2" creationId="{B6DAE639-3A1F-E138-85C3-F572E9D3926A}"/>
          </ac:spMkLst>
        </pc:spChg>
        <pc:spChg chg="del mod">
          <ac:chgData name="Joshua Yavelberg" userId="f8214fe2-70e0-4122-8105-ee864d0b644a" providerId="ADAL" clId="{AF85CA26-8225-49BD-B96D-CF6430AFC7B3}" dt="2024-08-10T02:51:35.724" v="6111" actId="478"/>
          <ac:spMkLst>
            <pc:docMk/>
            <pc:sldMk cId="3483137131" sldId="286"/>
            <ac:spMk id="3" creationId="{458A03CF-C01D-90C8-9E49-A4F26C9CC3C3}"/>
          </ac:spMkLst>
        </pc:spChg>
        <pc:spChg chg="mod ord">
          <ac:chgData name="Joshua Yavelberg" userId="f8214fe2-70e0-4122-8105-ee864d0b644a" providerId="ADAL" clId="{AF85CA26-8225-49BD-B96D-CF6430AFC7B3}" dt="2024-08-10T03:15:58.154" v="6320" actId="5793"/>
          <ac:spMkLst>
            <pc:docMk/>
            <pc:sldMk cId="3483137131" sldId="286"/>
            <ac:spMk id="4" creationId="{D10FE46E-CE9E-622F-0CFE-9130639978FE}"/>
          </ac:spMkLst>
        </pc:spChg>
        <pc:spChg chg="del">
          <ac:chgData name="Joshua Yavelberg" userId="f8214fe2-70e0-4122-8105-ee864d0b644a" providerId="ADAL" clId="{AF85CA26-8225-49BD-B96D-CF6430AFC7B3}" dt="2024-08-10T02:50:55.897" v="6105" actId="478"/>
          <ac:spMkLst>
            <pc:docMk/>
            <pc:sldMk cId="3483137131" sldId="286"/>
            <ac:spMk id="5" creationId="{1ED0B8BC-C1C1-AB1E-437C-C8CD40C0170A}"/>
          </ac:spMkLst>
        </pc:spChg>
        <pc:spChg chg="del">
          <ac:chgData name="Joshua Yavelberg" userId="f8214fe2-70e0-4122-8105-ee864d0b644a" providerId="ADAL" clId="{AF85CA26-8225-49BD-B96D-CF6430AFC7B3}" dt="2024-08-10T02:50:51.611" v="6103" actId="478"/>
          <ac:spMkLst>
            <pc:docMk/>
            <pc:sldMk cId="3483137131" sldId="286"/>
            <ac:spMk id="6" creationId="{1EC30C9B-EE51-8040-0A97-5B286C42D29B}"/>
          </ac:spMkLst>
        </pc:spChg>
        <pc:spChg chg="mod ord">
          <ac:chgData name="Joshua Yavelberg" userId="f8214fe2-70e0-4122-8105-ee864d0b644a" providerId="ADAL" clId="{AF85CA26-8225-49BD-B96D-CF6430AFC7B3}" dt="2024-08-10T03:14:43.446" v="6232" actId="700"/>
          <ac:spMkLst>
            <pc:docMk/>
            <pc:sldMk cId="3483137131" sldId="286"/>
            <ac:spMk id="7" creationId="{07715BB5-87B1-ECF4-B517-42D64E263416}"/>
          </ac:spMkLst>
        </pc:spChg>
        <pc:spChg chg="add del mod">
          <ac:chgData name="Joshua Yavelberg" userId="f8214fe2-70e0-4122-8105-ee864d0b644a" providerId="ADAL" clId="{AF85CA26-8225-49BD-B96D-CF6430AFC7B3}" dt="2024-08-10T02:50:54.076" v="6104" actId="478"/>
          <ac:spMkLst>
            <pc:docMk/>
            <pc:sldMk cId="3483137131" sldId="286"/>
            <ac:spMk id="10" creationId="{003EA4DD-D007-35A8-B1DF-696801C71472}"/>
          </ac:spMkLst>
        </pc:spChg>
        <pc:spChg chg="add del mod">
          <ac:chgData name="Joshua Yavelberg" userId="f8214fe2-70e0-4122-8105-ee864d0b644a" providerId="ADAL" clId="{AF85CA26-8225-49BD-B96D-CF6430AFC7B3}" dt="2024-08-10T02:50:57.528" v="6106" actId="478"/>
          <ac:spMkLst>
            <pc:docMk/>
            <pc:sldMk cId="3483137131" sldId="286"/>
            <ac:spMk id="12" creationId="{EBF93531-5805-A60E-0F08-65E067224782}"/>
          </ac:spMkLst>
        </pc:spChg>
        <pc:spChg chg="add del mod">
          <ac:chgData name="Joshua Yavelberg" userId="f8214fe2-70e0-4122-8105-ee864d0b644a" providerId="ADAL" clId="{AF85CA26-8225-49BD-B96D-CF6430AFC7B3}" dt="2024-08-10T02:51:38.931" v="6112" actId="478"/>
          <ac:spMkLst>
            <pc:docMk/>
            <pc:sldMk cId="3483137131" sldId="286"/>
            <ac:spMk id="14" creationId="{2D6CCFB5-9E70-4062-FEA7-6A7B6090D950}"/>
          </ac:spMkLst>
        </pc:spChg>
        <pc:picChg chg="add mod modCrop">
          <ac:chgData name="Joshua Yavelberg" userId="f8214fe2-70e0-4122-8105-ee864d0b644a" providerId="ADAL" clId="{AF85CA26-8225-49BD-B96D-CF6430AFC7B3}" dt="2024-08-10T02:50:40.871" v="6102" actId="732"/>
          <ac:picMkLst>
            <pc:docMk/>
            <pc:sldMk cId="3483137131" sldId="286"/>
            <ac:picMk id="8" creationId="{B3D9E8A8-6AE5-A80F-C016-604D27F77D32}"/>
          </ac:picMkLst>
        </pc:picChg>
      </pc:sldChg>
      <pc:sldChg chg="addSp delSp modSp mod modTransition modNotesTx">
        <pc:chgData name="Joshua Yavelberg" userId="f8214fe2-70e0-4122-8105-ee864d0b644a" providerId="ADAL" clId="{AF85CA26-8225-49BD-B96D-CF6430AFC7B3}" dt="2024-08-12T03:10:01.381" v="7579"/>
        <pc:sldMkLst>
          <pc:docMk/>
          <pc:sldMk cId="3609785280" sldId="287"/>
        </pc:sldMkLst>
        <pc:spChg chg="del">
          <ac:chgData name="Joshua Yavelberg" userId="f8214fe2-70e0-4122-8105-ee864d0b644a" providerId="ADAL" clId="{AF85CA26-8225-49BD-B96D-CF6430AFC7B3}" dt="2024-08-09T23:46:12.233" v="56" actId="478"/>
          <ac:spMkLst>
            <pc:docMk/>
            <pc:sldMk cId="3609785280" sldId="287"/>
            <ac:spMk id="2" creationId="{F7E7EAFD-C3CE-E9BF-EBA5-99089E6AFD91}"/>
          </ac:spMkLst>
        </pc:spChg>
        <pc:spChg chg="del">
          <ac:chgData name="Joshua Yavelberg" userId="f8214fe2-70e0-4122-8105-ee864d0b644a" providerId="ADAL" clId="{AF85CA26-8225-49BD-B96D-CF6430AFC7B3}" dt="2024-08-09T23:46:08.033" v="54" actId="478"/>
          <ac:spMkLst>
            <pc:docMk/>
            <pc:sldMk cId="3609785280" sldId="287"/>
            <ac:spMk id="3" creationId="{4438C187-D10A-F80D-9AEE-96B83CF97DF5}"/>
          </ac:spMkLst>
        </pc:spChg>
        <pc:spChg chg="add del mod">
          <ac:chgData name="Joshua Yavelberg" userId="f8214fe2-70e0-4122-8105-ee864d0b644a" providerId="ADAL" clId="{AF85CA26-8225-49BD-B96D-CF6430AFC7B3}" dt="2024-08-09T23:46:10.346" v="55" actId="478"/>
          <ac:spMkLst>
            <pc:docMk/>
            <pc:sldMk cId="3609785280" sldId="287"/>
            <ac:spMk id="9" creationId="{C0E379A6-C9B2-E66C-F649-B62032236236}"/>
          </ac:spMkLst>
        </pc:spChg>
        <pc:spChg chg="add del mod">
          <ac:chgData name="Joshua Yavelberg" userId="f8214fe2-70e0-4122-8105-ee864d0b644a" providerId="ADAL" clId="{AF85CA26-8225-49BD-B96D-CF6430AFC7B3}" dt="2024-08-09T23:46:14.365" v="57" actId="478"/>
          <ac:spMkLst>
            <pc:docMk/>
            <pc:sldMk cId="3609785280" sldId="287"/>
            <ac:spMk id="11" creationId="{749C7DE9-5011-0258-7ADE-8A60FD6F24CC}"/>
          </ac:spMkLst>
        </pc:spChg>
        <pc:picChg chg="add mod">
          <ac:chgData name="Joshua Yavelberg" userId="f8214fe2-70e0-4122-8105-ee864d0b644a" providerId="ADAL" clId="{AF85CA26-8225-49BD-B96D-CF6430AFC7B3}" dt="2024-08-09T23:51:30.988" v="109"/>
          <ac:picMkLst>
            <pc:docMk/>
            <pc:sldMk cId="3609785280" sldId="287"/>
            <ac:picMk id="5" creationId="{18A310D3-B6E9-D96C-7D91-8820A99027DD}"/>
          </ac:picMkLst>
        </pc:picChg>
        <pc:picChg chg="add mod">
          <ac:chgData name="Joshua Yavelberg" userId="f8214fe2-70e0-4122-8105-ee864d0b644a" providerId="ADAL" clId="{AF85CA26-8225-49BD-B96D-CF6430AFC7B3}" dt="2024-08-09T23:46:02.624" v="53" actId="1076"/>
          <ac:picMkLst>
            <pc:docMk/>
            <pc:sldMk cId="3609785280" sldId="287"/>
            <ac:picMk id="7" creationId="{C2557F40-FFEF-2839-7E79-D7D722D63865}"/>
          </ac:picMkLst>
        </pc:picChg>
      </pc:sldChg>
      <pc:sldChg chg="addSp delSp modSp add mod modTransition modAnim modNotesTx">
        <pc:chgData name="Joshua Yavelberg" userId="f8214fe2-70e0-4122-8105-ee864d0b644a" providerId="ADAL" clId="{AF85CA26-8225-49BD-B96D-CF6430AFC7B3}" dt="2024-08-12T03:10:01.381" v="7579"/>
        <pc:sldMkLst>
          <pc:docMk/>
          <pc:sldMk cId="786535082" sldId="288"/>
        </pc:sldMkLst>
        <pc:spChg chg="mod">
          <ac:chgData name="Joshua Yavelberg" userId="f8214fe2-70e0-4122-8105-ee864d0b644a" providerId="ADAL" clId="{AF85CA26-8225-49BD-B96D-CF6430AFC7B3}" dt="2024-08-10T01:47:52.529" v="3943" actId="1076"/>
          <ac:spMkLst>
            <pc:docMk/>
            <pc:sldMk cId="786535082" sldId="288"/>
            <ac:spMk id="2" creationId="{B6AE81EC-49B8-101A-F098-DB351429B962}"/>
          </ac:spMkLst>
        </pc:spChg>
        <pc:spChg chg="mod">
          <ac:chgData name="Joshua Yavelberg" userId="f8214fe2-70e0-4122-8105-ee864d0b644a" providerId="ADAL" clId="{AF85CA26-8225-49BD-B96D-CF6430AFC7B3}" dt="2024-08-10T02:07:04.161" v="4776" actId="20577"/>
          <ac:spMkLst>
            <pc:docMk/>
            <pc:sldMk cId="786535082" sldId="288"/>
            <ac:spMk id="3" creationId="{E7ED6836-D249-6E14-5B09-18A8517D311C}"/>
          </ac:spMkLst>
        </pc:spChg>
        <pc:spChg chg="del mod">
          <ac:chgData name="Joshua Yavelberg" userId="f8214fe2-70e0-4122-8105-ee864d0b644a" providerId="ADAL" clId="{AF85CA26-8225-49BD-B96D-CF6430AFC7B3}" dt="2024-08-10T01:42:50.503" v="3909" actId="478"/>
          <ac:spMkLst>
            <pc:docMk/>
            <pc:sldMk cId="786535082" sldId="288"/>
            <ac:spMk id="4" creationId="{C32DDDD4-6581-F2FE-C755-23267CFA0F71}"/>
          </ac:spMkLst>
        </pc:spChg>
        <pc:picChg chg="add del mod">
          <ac:chgData name="Joshua Yavelberg" userId="f8214fe2-70e0-4122-8105-ee864d0b644a" providerId="ADAL" clId="{AF85CA26-8225-49BD-B96D-CF6430AFC7B3}" dt="2024-08-10T01:46:06.317" v="3920" actId="21"/>
          <ac:picMkLst>
            <pc:docMk/>
            <pc:sldMk cId="786535082" sldId="288"/>
            <ac:picMk id="7" creationId="{CFF4EDDA-6F31-C59F-F6B1-5AD68A78E9B1}"/>
          </ac:picMkLst>
        </pc:picChg>
        <pc:picChg chg="add del mod">
          <ac:chgData name="Joshua Yavelberg" userId="f8214fe2-70e0-4122-8105-ee864d0b644a" providerId="ADAL" clId="{AF85CA26-8225-49BD-B96D-CF6430AFC7B3}" dt="2024-08-10T01:46:06.317" v="3920" actId="21"/>
          <ac:picMkLst>
            <pc:docMk/>
            <pc:sldMk cId="786535082" sldId="288"/>
            <ac:picMk id="9" creationId="{D7398A18-8F3B-772E-8801-F481B4F4EB37}"/>
          </ac:picMkLst>
        </pc:picChg>
        <pc:picChg chg="add mod modCrop">
          <ac:chgData name="Joshua Yavelberg" userId="f8214fe2-70e0-4122-8105-ee864d0b644a" providerId="ADAL" clId="{AF85CA26-8225-49BD-B96D-CF6430AFC7B3}" dt="2024-08-12T02:10:35.960" v="7201" actId="732"/>
          <ac:picMkLst>
            <pc:docMk/>
            <pc:sldMk cId="786535082" sldId="288"/>
            <ac:picMk id="11" creationId="{F4314E70-8CC1-E927-FDDE-0F56971C165D}"/>
          </ac:picMkLst>
        </pc:picChg>
      </pc:sldChg>
      <pc:sldChg chg="addSp delSp modSp add mod modTransition modAnim modNotesTx">
        <pc:chgData name="Joshua Yavelberg" userId="f8214fe2-70e0-4122-8105-ee864d0b644a" providerId="ADAL" clId="{AF85CA26-8225-49BD-B96D-CF6430AFC7B3}" dt="2024-08-12T03:10:01.381" v="7579"/>
        <pc:sldMkLst>
          <pc:docMk/>
          <pc:sldMk cId="4033024322" sldId="289"/>
        </pc:sldMkLst>
        <pc:spChg chg="mod">
          <ac:chgData name="Joshua Yavelberg" userId="f8214fe2-70e0-4122-8105-ee864d0b644a" providerId="ADAL" clId="{AF85CA26-8225-49BD-B96D-CF6430AFC7B3}" dt="2024-08-10T01:48:41.822" v="3973" actId="1076"/>
          <ac:spMkLst>
            <pc:docMk/>
            <pc:sldMk cId="4033024322" sldId="289"/>
            <ac:spMk id="2" creationId="{B6AE81EC-49B8-101A-F098-DB351429B962}"/>
          </ac:spMkLst>
        </pc:spChg>
        <pc:spChg chg="mod">
          <ac:chgData name="Joshua Yavelberg" userId="f8214fe2-70e0-4122-8105-ee864d0b644a" providerId="ADAL" clId="{AF85CA26-8225-49BD-B96D-CF6430AFC7B3}" dt="2024-08-12T01:57:42.306" v="7018" actId="20577"/>
          <ac:spMkLst>
            <pc:docMk/>
            <pc:sldMk cId="4033024322" sldId="289"/>
            <ac:spMk id="3" creationId="{E7ED6836-D249-6E14-5B09-18A8517D311C}"/>
          </ac:spMkLst>
        </pc:spChg>
        <pc:spChg chg="del mod">
          <ac:chgData name="Joshua Yavelberg" userId="f8214fe2-70e0-4122-8105-ee864d0b644a" providerId="ADAL" clId="{AF85CA26-8225-49BD-B96D-CF6430AFC7B3}" dt="2024-08-10T01:52:07.710" v="4365" actId="478"/>
          <ac:spMkLst>
            <pc:docMk/>
            <pc:sldMk cId="4033024322" sldId="289"/>
            <ac:spMk id="4" creationId="{C32DDDD4-6581-F2FE-C755-23267CFA0F71}"/>
          </ac:spMkLst>
        </pc:spChg>
        <pc:spChg chg="add del mod">
          <ac:chgData name="Joshua Yavelberg" userId="f8214fe2-70e0-4122-8105-ee864d0b644a" providerId="ADAL" clId="{AF85CA26-8225-49BD-B96D-CF6430AFC7B3}" dt="2024-08-10T01:52:10.433" v="4366" actId="478"/>
          <ac:spMkLst>
            <pc:docMk/>
            <pc:sldMk cId="4033024322" sldId="289"/>
            <ac:spMk id="8" creationId="{AA19AC22-91C6-79A1-9545-7B05A133729C}"/>
          </ac:spMkLst>
        </pc:spChg>
        <pc:picChg chg="add del mod modCrop">
          <ac:chgData name="Joshua Yavelberg" userId="f8214fe2-70e0-4122-8105-ee864d0b644a" providerId="ADAL" clId="{AF85CA26-8225-49BD-B96D-CF6430AFC7B3}" dt="2024-08-10T01:56:40.295" v="4669" actId="21"/>
          <ac:picMkLst>
            <pc:docMk/>
            <pc:sldMk cId="4033024322" sldId="289"/>
            <ac:picMk id="7" creationId="{CFF4EDDA-6F31-C59F-F6B1-5AD68A78E9B1}"/>
          </ac:picMkLst>
        </pc:picChg>
        <pc:picChg chg="add del mod">
          <ac:chgData name="Joshua Yavelberg" userId="f8214fe2-70e0-4122-8105-ee864d0b644a" providerId="ADAL" clId="{AF85CA26-8225-49BD-B96D-CF6430AFC7B3}" dt="2024-08-10T01:46:15.642" v="3924" actId="21"/>
          <ac:picMkLst>
            <pc:docMk/>
            <pc:sldMk cId="4033024322" sldId="289"/>
            <ac:picMk id="9" creationId="{D7398A18-8F3B-772E-8801-F481B4F4EB37}"/>
          </ac:picMkLst>
        </pc:picChg>
        <pc:picChg chg="add mod modCrop">
          <ac:chgData name="Joshua Yavelberg" userId="f8214fe2-70e0-4122-8105-ee864d0b644a" providerId="ADAL" clId="{AF85CA26-8225-49BD-B96D-CF6430AFC7B3}" dt="2024-08-10T01:57:59.437" v="4676" actId="732"/>
          <ac:picMkLst>
            <pc:docMk/>
            <pc:sldMk cId="4033024322" sldId="289"/>
            <ac:picMk id="11" creationId="{75838DBE-065E-69B0-875D-1FE90012E530}"/>
          </ac:picMkLst>
        </pc:picChg>
      </pc:sldChg>
      <pc:sldChg chg="addSp delSp modSp add mod modTransition modAnim modNotesTx">
        <pc:chgData name="Joshua Yavelberg" userId="f8214fe2-70e0-4122-8105-ee864d0b644a" providerId="ADAL" clId="{AF85CA26-8225-49BD-B96D-CF6430AFC7B3}" dt="2024-08-12T03:10:01.381" v="7579"/>
        <pc:sldMkLst>
          <pc:docMk/>
          <pc:sldMk cId="2787353620" sldId="290"/>
        </pc:sldMkLst>
        <pc:spChg chg="mod">
          <ac:chgData name="Joshua Yavelberg" userId="f8214fe2-70e0-4122-8105-ee864d0b644a" providerId="ADAL" clId="{AF85CA26-8225-49BD-B96D-CF6430AFC7B3}" dt="2024-08-10T01:56:49.105" v="4672" actId="1076"/>
          <ac:spMkLst>
            <pc:docMk/>
            <pc:sldMk cId="2787353620" sldId="290"/>
            <ac:spMk id="2" creationId="{B6AE81EC-49B8-101A-F098-DB351429B962}"/>
          </ac:spMkLst>
        </pc:spChg>
        <pc:spChg chg="mod">
          <ac:chgData name="Joshua Yavelberg" userId="f8214fe2-70e0-4122-8105-ee864d0b644a" providerId="ADAL" clId="{AF85CA26-8225-49BD-B96D-CF6430AFC7B3}" dt="2024-08-12T02:01:01.945" v="7141" actId="27636"/>
          <ac:spMkLst>
            <pc:docMk/>
            <pc:sldMk cId="2787353620" sldId="290"/>
            <ac:spMk id="3" creationId="{E7ED6836-D249-6E14-5B09-18A8517D311C}"/>
          </ac:spMkLst>
        </pc:spChg>
        <pc:spChg chg="del mod">
          <ac:chgData name="Joshua Yavelberg" userId="f8214fe2-70e0-4122-8105-ee864d0b644a" providerId="ADAL" clId="{AF85CA26-8225-49BD-B96D-CF6430AFC7B3}" dt="2024-08-10T01:54:55.221" v="4431" actId="478"/>
          <ac:spMkLst>
            <pc:docMk/>
            <pc:sldMk cId="2787353620" sldId="290"/>
            <ac:spMk id="4" creationId="{C32DDDD4-6581-F2FE-C755-23267CFA0F71}"/>
          </ac:spMkLst>
        </pc:spChg>
        <pc:spChg chg="add del mod">
          <ac:chgData name="Joshua Yavelberg" userId="f8214fe2-70e0-4122-8105-ee864d0b644a" providerId="ADAL" clId="{AF85CA26-8225-49BD-B96D-CF6430AFC7B3}" dt="2024-08-10T01:54:58.078" v="4432" actId="478"/>
          <ac:spMkLst>
            <pc:docMk/>
            <pc:sldMk cId="2787353620" sldId="290"/>
            <ac:spMk id="7" creationId="{D1DB36B1-749E-6D55-CEEF-62C8BED41ECC}"/>
          </ac:spMkLst>
        </pc:spChg>
        <pc:picChg chg="add mod">
          <ac:chgData name="Joshua Yavelberg" userId="f8214fe2-70e0-4122-8105-ee864d0b644a" providerId="ADAL" clId="{AF85CA26-8225-49BD-B96D-CF6430AFC7B3}" dt="2024-08-10T01:56:42.179" v="4670"/>
          <ac:picMkLst>
            <pc:docMk/>
            <pc:sldMk cId="2787353620" sldId="290"/>
            <ac:picMk id="8" creationId="{CFF4EDDA-6F31-C59F-F6B1-5AD68A78E9B1}"/>
          </ac:picMkLst>
        </pc:picChg>
        <pc:picChg chg="add mod">
          <ac:chgData name="Joshua Yavelberg" userId="f8214fe2-70e0-4122-8105-ee864d0b644a" providerId="ADAL" clId="{AF85CA26-8225-49BD-B96D-CF6430AFC7B3}" dt="2024-08-10T01:46:21.539" v="3925"/>
          <ac:picMkLst>
            <pc:docMk/>
            <pc:sldMk cId="2787353620" sldId="290"/>
            <ac:picMk id="9" creationId="{D7398A18-8F3B-772E-8801-F481B4F4EB37}"/>
          </ac:picMkLst>
        </pc:picChg>
      </pc:sldChg>
      <pc:sldChg chg="addSp delSp modSp add mod ord modTransition">
        <pc:chgData name="Joshua Yavelberg" userId="f8214fe2-70e0-4122-8105-ee864d0b644a" providerId="ADAL" clId="{AF85CA26-8225-49BD-B96D-CF6430AFC7B3}" dt="2024-08-12T03:10:01.381" v="7579"/>
        <pc:sldMkLst>
          <pc:docMk/>
          <pc:sldMk cId="2015679833" sldId="291"/>
        </pc:sldMkLst>
        <pc:spChg chg="del">
          <ac:chgData name="Joshua Yavelberg" userId="f8214fe2-70e0-4122-8105-ee864d0b644a" providerId="ADAL" clId="{AF85CA26-8225-49BD-B96D-CF6430AFC7B3}" dt="2024-08-10T03:16:35.655" v="6326" actId="478"/>
          <ac:spMkLst>
            <pc:docMk/>
            <pc:sldMk cId="2015679833" sldId="291"/>
            <ac:spMk id="2" creationId="{F7E7EAFD-C3CE-E9BF-EBA5-99089E6AFD91}"/>
          </ac:spMkLst>
        </pc:spChg>
        <pc:spChg chg="mod">
          <ac:chgData name="Joshua Yavelberg" userId="f8214fe2-70e0-4122-8105-ee864d0b644a" providerId="ADAL" clId="{AF85CA26-8225-49BD-B96D-CF6430AFC7B3}" dt="2024-08-10T03:16:48.307" v="6332" actId="27636"/>
          <ac:spMkLst>
            <pc:docMk/>
            <pc:sldMk cId="2015679833" sldId="291"/>
            <ac:spMk id="3" creationId="{4438C187-D10A-F80D-9AEE-96B83CF97DF5}"/>
          </ac:spMkLst>
        </pc:spChg>
        <pc:spChg chg="add del mod">
          <ac:chgData name="Joshua Yavelberg" userId="f8214fe2-70e0-4122-8105-ee864d0b644a" providerId="ADAL" clId="{AF85CA26-8225-49BD-B96D-CF6430AFC7B3}" dt="2024-08-10T03:16:38.074" v="6327" actId="478"/>
          <ac:spMkLst>
            <pc:docMk/>
            <pc:sldMk cId="2015679833" sldId="291"/>
            <ac:spMk id="6" creationId="{B8E70E87-6EB6-ACC1-C4B8-36E46A93C097}"/>
          </ac:spMkLst>
        </pc:spChg>
        <pc:spChg chg="add mod">
          <ac:chgData name="Joshua Yavelberg" userId="f8214fe2-70e0-4122-8105-ee864d0b644a" providerId="ADAL" clId="{AF85CA26-8225-49BD-B96D-CF6430AFC7B3}" dt="2024-08-10T13:14:23.092" v="6426" actId="207"/>
          <ac:spMkLst>
            <pc:docMk/>
            <pc:sldMk cId="2015679833" sldId="291"/>
            <ac:spMk id="7" creationId="{438FB1DC-6C86-2A14-FA53-2ABB3EB348BD}"/>
          </ac:spMkLst>
        </pc:spChg>
        <pc:picChg chg="add mod">
          <ac:chgData name="Joshua Yavelberg" userId="f8214fe2-70e0-4122-8105-ee864d0b644a" providerId="ADAL" clId="{AF85CA26-8225-49BD-B96D-CF6430AFC7B3}" dt="2024-08-10T13:13:25.868" v="6414" actId="14100"/>
          <ac:picMkLst>
            <pc:docMk/>
            <pc:sldMk cId="2015679833" sldId="291"/>
            <ac:picMk id="5" creationId="{FE7AB03D-8AC7-3498-1E1F-4AF0D4892A44}"/>
          </ac:picMkLst>
        </pc:picChg>
      </pc:sldChg>
      <pc:sldChg chg="addSp delSp modSp add mod modTransition delAnim modAnim modNotesTx">
        <pc:chgData name="Joshua Yavelberg" userId="f8214fe2-70e0-4122-8105-ee864d0b644a" providerId="ADAL" clId="{AF85CA26-8225-49BD-B96D-CF6430AFC7B3}" dt="2024-08-12T03:10:01.381" v="7579"/>
        <pc:sldMkLst>
          <pc:docMk/>
          <pc:sldMk cId="2117021291" sldId="292"/>
        </pc:sldMkLst>
        <pc:spChg chg="mod">
          <ac:chgData name="Joshua Yavelberg" userId="f8214fe2-70e0-4122-8105-ee864d0b644a" providerId="ADAL" clId="{AF85CA26-8225-49BD-B96D-CF6430AFC7B3}" dt="2024-08-10T02:20:51.029" v="4860" actId="14100"/>
          <ac:spMkLst>
            <pc:docMk/>
            <pc:sldMk cId="2117021291" sldId="292"/>
            <ac:spMk id="2" creationId="{B6AE81EC-49B8-101A-F098-DB351429B962}"/>
          </ac:spMkLst>
        </pc:spChg>
        <pc:spChg chg="mod">
          <ac:chgData name="Joshua Yavelberg" userId="f8214fe2-70e0-4122-8105-ee864d0b644a" providerId="ADAL" clId="{AF85CA26-8225-49BD-B96D-CF6430AFC7B3}" dt="2024-08-10T02:22:17.039" v="4878" actId="27636"/>
          <ac:spMkLst>
            <pc:docMk/>
            <pc:sldMk cId="2117021291" sldId="292"/>
            <ac:spMk id="3" creationId="{E7ED6836-D249-6E14-5B09-18A8517D311C}"/>
          </ac:spMkLst>
        </pc:spChg>
        <pc:spChg chg="del mod">
          <ac:chgData name="Joshua Yavelberg" userId="f8214fe2-70e0-4122-8105-ee864d0b644a" providerId="ADAL" clId="{AF85CA26-8225-49BD-B96D-CF6430AFC7B3}" dt="2024-08-10T02:21:04.682" v="4864" actId="478"/>
          <ac:spMkLst>
            <pc:docMk/>
            <pc:sldMk cId="2117021291" sldId="292"/>
            <ac:spMk id="4" creationId="{C32DDDD4-6581-F2FE-C755-23267CFA0F71}"/>
          </ac:spMkLst>
        </pc:spChg>
        <pc:spChg chg="add del mod">
          <ac:chgData name="Joshua Yavelberg" userId="f8214fe2-70e0-4122-8105-ee864d0b644a" providerId="ADAL" clId="{AF85CA26-8225-49BD-B96D-CF6430AFC7B3}" dt="2024-08-10T02:21:07.454" v="4865" actId="478"/>
          <ac:spMkLst>
            <pc:docMk/>
            <pc:sldMk cId="2117021291" sldId="292"/>
            <ac:spMk id="7" creationId="{73C241EF-2DB0-421D-51AB-6D76F8F543DD}"/>
          </ac:spMkLst>
        </pc:spChg>
        <pc:spChg chg="add del mod">
          <ac:chgData name="Joshua Yavelberg" userId="f8214fe2-70e0-4122-8105-ee864d0b644a" providerId="ADAL" clId="{AF85CA26-8225-49BD-B96D-CF6430AFC7B3}" dt="2024-08-10T03:03:54.249" v="6171" actId="478"/>
          <ac:spMkLst>
            <pc:docMk/>
            <pc:sldMk cId="2117021291" sldId="292"/>
            <ac:spMk id="14" creationId="{04F23074-48A5-DF97-4E68-6989357EF314}"/>
          </ac:spMkLst>
        </pc:spChg>
        <pc:picChg chg="add del mod">
          <ac:chgData name="Joshua Yavelberg" userId="f8214fe2-70e0-4122-8105-ee864d0b644a" providerId="ADAL" clId="{AF85CA26-8225-49BD-B96D-CF6430AFC7B3}" dt="2024-08-10T02:54:13.856" v="6116" actId="21"/>
          <ac:picMkLst>
            <pc:docMk/>
            <pc:sldMk cId="2117021291" sldId="292"/>
            <ac:picMk id="9" creationId="{5A020A5C-1C6B-D0BB-3B5D-8DE15DA956F2}"/>
          </ac:picMkLst>
        </pc:picChg>
        <pc:picChg chg="add del mod">
          <ac:chgData name="Joshua Yavelberg" userId="f8214fe2-70e0-4122-8105-ee864d0b644a" providerId="ADAL" clId="{AF85CA26-8225-49BD-B96D-CF6430AFC7B3}" dt="2024-08-10T03:01:06.347" v="6150" actId="21"/>
          <ac:picMkLst>
            <pc:docMk/>
            <pc:sldMk cId="2117021291" sldId="292"/>
            <ac:picMk id="11" creationId="{821ED854-80CD-1A8C-A6EF-CB387891E30B}"/>
          </ac:picMkLst>
        </pc:picChg>
        <pc:picChg chg="add mod ord modCrop">
          <ac:chgData name="Joshua Yavelberg" userId="f8214fe2-70e0-4122-8105-ee864d0b644a" providerId="ADAL" clId="{AF85CA26-8225-49BD-B96D-CF6430AFC7B3}" dt="2024-08-10T03:04:36.944" v="6175" actId="167"/>
          <ac:picMkLst>
            <pc:docMk/>
            <pc:sldMk cId="2117021291" sldId="292"/>
            <ac:picMk id="13" creationId="{8ACDCF92-D324-AE68-10B7-4AC1969B877B}"/>
          </ac:picMkLst>
        </pc:picChg>
      </pc:sldChg>
      <pc:sldChg chg="modSp add del mod">
        <pc:chgData name="Joshua Yavelberg" userId="f8214fe2-70e0-4122-8105-ee864d0b644a" providerId="ADAL" clId="{AF85CA26-8225-49BD-B96D-CF6430AFC7B3}" dt="2024-08-10T02:41:49.477" v="6085" actId="47"/>
        <pc:sldMkLst>
          <pc:docMk/>
          <pc:sldMk cId="2280576099" sldId="293"/>
        </pc:sldMkLst>
        <pc:spChg chg="mod">
          <ac:chgData name="Joshua Yavelberg" userId="f8214fe2-70e0-4122-8105-ee864d0b644a" providerId="ADAL" clId="{AF85CA26-8225-49BD-B96D-CF6430AFC7B3}" dt="2024-08-10T00:04:50.590" v="718" actId="20577"/>
          <ac:spMkLst>
            <pc:docMk/>
            <pc:sldMk cId="2280576099" sldId="293"/>
            <ac:spMk id="2" creationId="{B6AE81EC-49B8-101A-F098-DB351429B962}"/>
          </ac:spMkLst>
        </pc:spChg>
      </pc:sldChg>
      <pc:sldChg chg="modSp add del mod">
        <pc:chgData name="Joshua Yavelberg" userId="f8214fe2-70e0-4122-8105-ee864d0b644a" providerId="ADAL" clId="{AF85CA26-8225-49BD-B96D-CF6430AFC7B3}" dt="2024-08-10T02:41:50.576" v="6086" actId="47"/>
        <pc:sldMkLst>
          <pc:docMk/>
          <pc:sldMk cId="422040599" sldId="294"/>
        </pc:sldMkLst>
        <pc:spChg chg="mod">
          <ac:chgData name="Joshua Yavelberg" userId="f8214fe2-70e0-4122-8105-ee864d0b644a" providerId="ADAL" clId="{AF85CA26-8225-49BD-B96D-CF6430AFC7B3}" dt="2024-08-10T00:04:56.856" v="721" actId="20577"/>
          <ac:spMkLst>
            <pc:docMk/>
            <pc:sldMk cId="422040599" sldId="294"/>
            <ac:spMk id="2" creationId="{B6AE81EC-49B8-101A-F098-DB351429B962}"/>
          </ac:spMkLst>
        </pc:spChg>
      </pc:sldChg>
      <pc:sldChg chg="addSp delSp modSp add del mod modAnim">
        <pc:chgData name="Joshua Yavelberg" userId="f8214fe2-70e0-4122-8105-ee864d0b644a" providerId="ADAL" clId="{AF85CA26-8225-49BD-B96D-CF6430AFC7B3}" dt="2024-08-10T02:42:09.836" v="6087" actId="47"/>
        <pc:sldMkLst>
          <pc:docMk/>
          <pc:sldMk cId="531961725" sldId="295"/>
        </pc:sldMkLst>
        <pc:spChg chg="mod">
          <ac:chgData name="Joshua Yavelberg" userId="f8214fe2-70e0-4122-8105-ee864d0b644a" providerId="ADAL" clId="{AF85CA26-8225-49BD-B96D-CF6430AFC7B3}" dt="2024-08-10T00:05:02.685" v="724" actId="20577"/>
          <ac:spMkLst>
            <pc:docMk/>
            <pc:sldMk cId="531961725" sldId="295"/>
            <ac:spMk id="2" creationId="{B6AE81EC-49B8-101A-F098-DB351429B962}"/>
          </ac:spMkLst>
        </pc:spChg>
        <pc:spChg chg="add del mod">
          <ac:chgData name="Joshua Yavelberg" userId="f8214fe2-70e0-4122-8105-ee864d0b644a" providerId="ADAL" clId="{AF85CA26-8225-49BD-B96D-CF6430AFC7B3}" dt="2024-08-10T02:18:41.658" v="4804" actId="27636"/>
          <ac:spMkLst>
            <pc:docMk/>
            <pc:sldMk cId="531961725" sldId="295"/>
            <ac:spMk id="3" creationId="{E7ED6836-D249-6E14-5B09-18A8517D311C}"/>
          </ac:spMkLst>
        </pc:spChg>
        <pc:spChg chg="del mod">
          <ac:chgData name="Joshua Yavelberg" userId="f8214fe2-70e0-4122-8105-ee864d0b644a" providerId="ADAL" clId="{AF85CA26-8225-49BD-B96D-CF6430AFC7B3}" dt="2024-08-10T02:18:51.629" v="4805" actId="478"/>
          <ac:spMkLst>
            <pc:docMk/>
            <pc:sldMk cId="531961725" sldId="295"/>
            <ac:spMk id="4" creationId="{C32DDDD4-6581-F2FE-C755-23267CFA0F71}"/>
          </ac:spMkLst>
        </pc:spChg>
        <pc:spChg chg="add">
          <ac:chgData name="Joshua Yavelberg" userId="f8214fe2-70e0-4122-8105-ee864d0b644a" providerId="ADAL" clId="{AF85CA26-8225-49BD-B96D-CF6430AFC7B3}" dt="2024-08-10T02:16:42.939" v="4778"/>
          <ac:spMkLst>
            <pc:docMk/>
            <pc:sldMk cId="531961725" sldId="295"/>
            <ac:spMk id="6" creationId="{1D4F8C0A-6ECE-260B-43EA-562ADF453313}"/>
          </ac:spMkLst>
        </pc:spChg>
        <pc:spChg chg="add del">
          <ac:chgData name="Joshua Yavelberg" userId="f8214fe2-70e0-4122-8105-ee864d0b644a" providerId="ADAL" clId="{AF85CA26-8225-49BD-B96D-CF6430AFC7B3}" dt="2024-08-10T02:17:03.931" v="4781" actId="21"/>
          <ac:spMkLst>
            <pc:docMk/>
            <pc:sldMk cId="531961725" sldId="295"/>
            <ac:spMk id="7" creationId="{E239A538-569D-D851-A61E-FE634F9E2BB1}"/>
          </ac:spMkLst>
        </pc:spChg>
        <pc:spChg chg="add mod">
          <ac:chgData name="Joshua Yavelberg" userId="f8214fe2-70e0-4122-8105-ee864d0b644a" providerId="ADAL" clId="{AF85CA26-8225-49BD-B96D-CF6430AFC7B3}" dt="2024-08-10T02:17:02.196" v="4780" actId="21"/>
          <ac:spMkLst>
            <pc:docMk/>
            <pc:sldMk cId="531961725" sldId="295"/>
            <ac:spMk id="8" creationId="{7BACF7A4-E469-1721-5C5D-DD3A3D3C79A7}"/>
          </ac:spMkLst>
        </pc:spChg>
        <pc:spChg chg="add del mod">
          <ac:chgData name="Joshua Yavelberg" userId="f8214fe2-70e0-4122-8105-ee864d0b644a" providerId="ADAL" clId="{AF85CA26-8225-49BD-B96D-CF6430AFC7B3}" dt="2024-08-10T02:18:54.040" v="4806" actId="478"/>
          <ac:spMkLst>
            <pc:docMk/>
            <pc:sldMk cId="531961725" sldId="295"/>
            <ac:spMk id="10" creationId="{EF900E56-4944-6001-B04B-713E51C45D94}"/>
          </ac:spMkLst>
        </pc:spChg>
      </pc:sldChg>
      <pc:sldChg chg="addSp delSp modSp add mod modTransition">
        <pc:chgData name="Joshua Yavelberg" userId="f8214fe2-70e0-4122-8105-ee864d0b644a" providerId="ADAL" clId="{AF85CA26-8225-49BD-B96D-CF6430AFC7B3}" dt="2024-08-12T03:10:01.381" v="7579"/>
        <pc:sldMkLst>
          <pc:docMk/>
          <pc:sldMk cId="4215551024" sldId="296"/>
        </pc:sldMkLst>
        <pc:spChg chg="add mod">
          <ac:chgData name="Joshua Yavelberg" userId="f8214fe2-70e0-4122-8105-ee864d0b644a" providerId="ADAL" clId="{AF85CA26-8225-49BD-B96D-CF6430AFC7B3}" dt="2024-08-10T04:53:52.099" v="6397" actId="20577"/>
          <ac:spMkLst>
            <pc:docMk/>
            <pc:sldMk cId="4215551024" sldId="296"/>
            <ac:spMk id="2" creationId="{99DC89C4-E55F-1AF5-EEC3-5FB235740533}"/>
          </ac:spMkLst>
        </pc:spChg>
        <pc:spChg chg="del">
          <ac:chgData name="Joshua Yavelberg" userId="f8214fe2-70e0-4122-8105-ee864d0b644a" providerId="ADAL" clId="{AF85CA26-8225-49BD-B96D-CF6430AFC7B3}" dt="2024-08-10T03:17:06.006" v="6336" actId="478"/>
          <ac:spMkLst>
            <pc:docMk/>
            <pc:sldMk cId="4215551024" sldId="296"/>
            <ac:spMk id="2" creationId="{F7E7EAFD-C3CE-E9BF-EBA5-99089E6AFD91}"/>
          </ac:spMkLst>
        </pc:spChg>
        <pc:spChg chg="mod">
          <ac:chgData name="Joshua Yavelberg" userId="f8214fe2-70e0-4122-8105-ee864d0b644a" providerId="ADAL" clId="{AF85CA26-8225-49BD-B96D-CF6430AFC7B3}" dt="2024-08-10T03:17:02.615" v="6335" actId="1076"/>
          <ac:spMkLst>
            <pc:docMk/>
            <pc:sldMk cId="4215551024" sldId="296"/>
            <ac:spMk id="3" creationId="{4438C187-D10A-F80D-9AEE-96B83CF97DF5}"/>
          </ac:spMkLst>
        </pc:spChg>
        <pc:spChg chg="add del mod">
          <ac:chgData name="Joshua Yavelberg" userId="f8214fe2-70e0-4122-8105-ee864d0b644a" providerId="ADAL" clId="{AF85CA26-8225-49BD-B96D-CF6430AFC7B3}" dt="2024-08-10T03:17:08.455" v="6337" actId="478"/>
          <ac:spMkLst>
            <pc:docMk/>
            <pc:sldMk cId="4215551024" sldId="296"/>
            <ac:spMk id="6" creationId="{2B2A5EF1-9A35-2EE8-C714-1CBA6F56D839}"/>
          </ac:spMkLst>
        </pc:spChg>
        <pc:picChg chg="add mod">
          <ac:chgData name="Joshua Yavelberg" userId="f8214fe2-70e0-4122-8105-ee864d0b644a" providerId="ADAL" clId="{AF85CA26-8225-49BD-B96D-CF6430AFC7B3}" dt="2024-08-10T04:53:42.008" v="6393"/>
          <ac:picMkLst>
            <pc:docMk/>
            <pc:sldMk cId="4215551024" sldId="296"/>
            <ac:picMk id="5" creationId="{1351574D-EE4E-7492-6ACA-D07BD6AB4AB3}"/>
          </ac:picMkLst>
        </pc:picChg>
        <pc:picChg chg="add del mod">
          <ac:chgData name="Joshua Yavelberg" userId="f8214fe2-70e0-4122-8105-ee864d0b644a" providerId="ADAL" clId="{AF85CA26-8225-49BD-B96D-CF6430AFC7B3}" dt="2024-08-10T04:54:27.204" v="6401" actId="21"/>
          <ac:picMkLst>
            <pc:docMk/>
            <pc:sldMk cId="4215551024" sldId="296"/>
            <ac:picMk id="7" creationId="{415D8981-1A09-5816-5BA7-9C9EDE4A6E98}"/>
          </ac:picMkLst>
        </pc:picChg>
      </pc:sldChg>
      <pc:sldChg chg="addSp delSp modSp add mod modTransition modAnim">
        <pc:chgData name="Joshua Yavelberg" userId="f8214fe2-70e0-4122-8105-ee864d0b644a" providerId="ADAL" clId="{AF85CA26-8225-49BD-B96D-CF6430AFC7B3}" dt="2024-08-12T03:10:01.381" v="7579"/>
        <pc:sldMkLst>
          <pc:docMk/>
          <pc:sldMk cId="3230442934" sldId="297"/>
        </pc:sldMkLst>
        <pc:spChg chg="mod">
          <ac:chgData name="Joshua Yavelberg" userId="f8214fe2-70e0-4122-8105-ee864d0b644a" providerId="ADAL" clId="{AF85CA26-8225-49BD-B96D-CF6430AFC7B3}" dt="2024-08-10T00:09:44.112" v="973" actId="20577"/>
          <ac:spMkLst>
            <pc:docMk/>
            <pc:sldMk cId="3230442934" sldId="297"/>
            <ac:spMk id="2" creationId="{B6DAE639-3A1F-E138-85C3-F572E9D3926A}"/>
          </ac:spMkLst>
        </pc:spChg>
        <pc:spChg chg="mod">
          <ac:chgData name="Joshua Yavelberg" userId="f8214fe2-70e0-4122-8105-ee864d0b644a" providerId="ADAL" clId="{AF85CA26-8225-49BD-B96D-CF6430AFC7B3}" dt="2024-08-12T02:23:13.639" v="7465" actId="27636"/>
          <ac:spMkLst>
            <pc:docMk/>
            <pc:sldMk cId="3230442934" sldId="297"/>
            <ac:spMk id="3" creationId="{458A03CF-C01D-90C8-9E49-A4F26C9CC3C3}"/>
          </ac:spMkLst>
        </pc:spChg>
        <pc:spChg chg="del mod">
          <ac:chgData name="Joshua Yavelberg" userId="f8214fe2-70e0-4122-8105-ee864d0b644a" providerId="ADAL" clId="{AF85CA26-8225-49BD-B96D-CF6430AFC7B3}" dt="2024-08-10T03:16:17.005" v="6325" actId="478"/>
          <ac:spMkLst>
            <pc:docMk/>
            <pc:sldMk cId="3230442934" sldId="297"/>
            <ac:spMk id="4" creationId="{D10FE46E-CE9E-622F-0CFE-9130639978FE}"/>
          </ac:spMkLst>
        </pc:spChg>
        <pc:spChg chg="mod">
          <ac:chgData name="Joshua Yavelberg" userId="f8214fe2-70e0-4122-8105-ee864d0b644a" providerId="ADAL" clId="{AF85CA26-8225-49BD-B96D-CF6430AFC7B3}" dt="2024-08-12T02:23:13.639" v="7466" actId="27636"/>
          <ac:spMkLst>
            <pc:docMk/>
            <pc:sldMk cId="3230442934" sldId="297"/>
            <ac:spMk id="5" creationId="{1ED0B8BC-C1C1-AB1E-437C-C8CD40C0170A}"/>
          </ac:spMkLst>
        </pc:spChg>
        <pc:spChg chg="mod">
          <ac:chgData name="Joshua Yavelberg" userId="f8214fe2-70e0-4122-8105-ee864d0b644a" providerId="ADAL" clId="{AF85CA26-8225-49BD-B96D-CF6430AFC7B3}" dt="2024-08-12T02:23:16.062" v="7468" actId="27636"/>
          <ac:spMkLst>
            <pc:docMk/>
            <pc:sldMk cId="3230442934" sldId="297"/>
            <ac:spMk id="6" creationId="{1EC30C9B-EE51-8040-0A97-5B286C42D29B}"/>
          </ac:spMkLst>
        </pc:spChg>
        <pc:picChg chg="add mod">
          <ac:chgData name="Joshua Yavelberg" userId="f8214fe2-70e0-4122-8105-ee864d0b644a" providerId="ADAL" clId="{AF85CA26-8225-49BD-B96D-CF6430AFC7B3}" dt="2024-08-10T03:07:47.209" v="6190"/>
          <ac:picMkLst>
            <pc:docMk/>
            <pc:sldMk cId="3230442934" sldId="297"/>
            <ac:picMk id="9" creationId="{6A83DDF5-0263-2C32-8DD4-365022ABC392}"/>
          </ac:picMkLst>
        </pc:picChg>
      </pc:sldChg>
      <pc:sldChg chg="add del">
        <pc:chgData name="Joshua Yavelberg" userId="f8214fe2-70e0-4122-8105-ee864d0b644a" providerId="ADAL" clId="{AF85CA26-8225-49BD-B96D-CF6430AFC7B3}" dt="2024-08-10T02:26:56.494" v="4884" actId="47"/>
        <pc:sldMkLst>
          <pc:docMk/>
          <pc:sldMk cId="132153712" sldId="298"/>
        </pc:sldMkLst>
      </pc:sldChg>
      <pc:sldChg chg="addSp modSp add del mod modTransition modAnim modNotesTx">
        <pc:chgData name="Joshua Yavelberg" userId="f8214fe2-70e0-4122-8105-ee864d0b644a" providerId="ADAL" clId="{AF85CA26-8225-49BD-B96D-CF6430AFC7B3}" dt="2024-08-12T03:10:01.381" v="7579"/>
        <pc:sldMkLst>
          <pc:docMk/>
          <pc:sldMk cId="2498502608" sldId="299"/>
        </pc:sldMkLst>
        <pc:spChg chg="mod">
          <ac:chgData name="Joshua Yavelberg" userId="f8214fe2-70e0-4122-8105-ee864d0b644a" providerId="ADAL" clId="{AF85CA26-8225-49BD-B96D-CF6430AFC7B3}" dt="2024-08-10T02:28:55.066" v="5173" actId="20577"/>
          <ac:spMkLst>
            <pc:docMk/>
            <pc:sldMk cId="2498502608" sldId="299"/>
            <ac:spMk id="2" creationId="{B6AE81EC-49B8-101A-F098-DB351429B962}"/>
          </ac:spMkLst>
        </pc:spChg>
        <pc:spChg chg="mod">
          <ac:chgData name="Joshua Yavelberg" userId="f8214fe2-70e0-4122-8105-ee864d0b644a" providerId="ADAL" clId="{AF85CA26-8225-49BD-B96D-CF6430AFC7B3}" dt="2024-08-10T02:31:30.145" v="5415" actId="27636"/>
          <ac:spMkLst>
            <pc:docMk/>
            <pc:sldMk cId="2498502608" sldId="299"/>
            <ac:spMk id="3" creationId="{E7ED6836-D249-6E14-5B09-18A8517D311C}"/>
          </ac:spMkLst>
        </pc:spChg>
        <pc:picChg chg="add mod modCrop">
          <ac:chgData name="Joshua Yavelberg" userId="f8214fe2-70e0-4122-8105-ee864d0b644a" providerId="ADAL" clId="{AF85CA26-8225-49BD-B96D-CF6430AFC7B3}" dt="2024-08-10T02:58:13.295" v="6137" actId="1076"/>
          <ac:picMkLst>
            <pc:docMk/>
            <pc:sldMk cId="2498502608" sldId="299"/>
            <ac:picMk id="9" creationId="{3CB9559E-B268-EFB2-7489-5A028E86D0B1}"/>
          </ac:picMkLst>
        </pc:picChg>
      </pc:sldChg>
      <pc:sldChg chg="addSp modSp add mod modTransition modAnim modNotesTx">
        <pc:chgData name="Joshua Yavelberg" userId="f8214fe2-70e0-4122-8105-ee864d0b644a" providerId="ADAL" clId="{AF85CA26-8225-49BD-B96D-CF6430AFC7B3}" dt="2024-08-12T03:10:01.381" v="7579"/>
        <pc:sldMkLst>
          <pc:docMk/>
          <pc:sldMk cId="353404143" sldId="300"/>
        </pc:sldMkLst>
        <pc:spChg chg="mod">
          <ac:chgData name="Joshua Yavelberg" userId="f8214fe2-70e0-4122-8105-ee864d0b644a" providerId="ADAL" clId="{AF85CA26-8225-49BD-B96D-CF6430AFC7B3}" dt="2024-08-10T03:06:20.892" v="6186" actId="404"/>
          <ac:spMkLst>
            <pc:docMk/>
            <pc:sldMk cId="353404143" sldId="300"/>
            <ac:spMk id="2" creationId="{B6AE81EC-49B8-101A-F098-DB351429B962}"/>
          </ac:spMkLst>
        </pc:spChg>
        <pc:spChg chg="mod">
          <ac:chgData name="Joshua Yavelberg" userId="f8214fe2-70e0-4122-8105-ee864d0b644a" providerId="ADAL" clId="{AF85CA26-8225-49BD-B96D-CF6430AFC7B3}" dt="2024-08-12T02:03:51.523" v="7193" actId="27636"/>
          <ac:spMkLst>
            <pc:docMk/>
            <pc:sldMk cId="353404143" sldId="300"/>
            <ac:spMk id="3" creationId="{E7ED6836-D249-6E14-5B09-18A8517D311C}"/>
          </ac:spMkLst>
        </pc:spChg>
        <pc:picChg chg="add mod ord modCrop">
          <ac:chgData name="Joshua Yavelberg" userId="f8214fe2-70e0-4122-8105-ee864d0b644a" providerId="ADAL" clId="{AF85CA26-8225-49BD-B96D-CF6430AFC7B3}" dt="2024-08-10T03:06:15.522" v="6184" actId="167"/>
          <ac:picMkLst>
            <pc:docMk/>
            <pc:sldMk cId="353404143" sldId="300"/>
            <ac:picMk id="6" creationId="{5393769C-3F30-5FC7-3D29-5746A224A4FF}"/>
          </ac:picMkLst>
        </pc:picChg>
      </pc:sldChg>
      <pc:sldChg chg="addSp modSp add mod modTransition modAnim modNotesTx">
        <pc:chgData name="Joshua Yavelberg" userId="f8214fe2-70e0-4122-8105-ee864d0b644a" providerId="ADAL" clId="{AF85CA26-8225-49BD-B96D-CF6430AFC7B3}" dt="2024-08-12T03:10:01.381" v="7579"/>
        <pc:sldMkLst>
          <pc:docMk/>
          <pc:sldMk cId="2827672116" sldId="301"/>
        </pc:sldMkLst>
        <pc:spChg chg="mod">
          <ac:chgData name="Joshua Yavelberg" userId="f8214fe2-70e0-4122-8105-ee864d0b644a" providerId="ADAL" clId="{AF85CA26-8225-49BD-B96D-CF6430AFC7B3}" dt="2024-08-10T02:27:22.876" v="4912" actId="20577"/>
          <ac:spMkLst>
            <pc:docMk/>
            <pc:sldMk cId="2827672116" sldId="301"/>
            <ac:spMk id="2" creationId="{B6AE81EC-49B8-101A-F098-DB351429B962}"/>
          </ac:spMkLst>
        </pc:spChg>
        <pc:spChg chg="mod">
          <ac:chgData name="Joshua Yavelberg" userId="f8214fe2-70e0-4122-8105-ee864d0b644a" providerId="ADAL" clId="{AF85CA26-8225-49BD-B96D-CF6430AFC7B3}" dt="2024-08-10T02:28:33.286" v="5132" actId="20577"/>
          <ac:spMkLst>
            <pc:docMk/>
            <pc:sldMk cId="2827672116" sldId="301"/>
            <ac:spMk id="3" creationId="{E7ED6836-D249-6E14-5B09-18A8517D311C}"/>
          </ac:spMkLst>
        </pc:spChg>
        <pc:picChg chg="add mod modCrop">
          <ac:chgData name="Joshua Yavelberg" userId="f8214fe2-70e0-4122-8105-ee864d0b644a" providerId="ADAL" clId="{AF85CA26-8225-49BD-B96D-CF6430AFC7B3}" dt="2024-08-10T03:01:52.967" v="6159" actId="1076"/>
          <ac:picMkLst>
            <pc:docMk/>
            <pc:sldMk cId="2827672116" sldId="301"/>
            <ac:picMk id="11" creationId="{821ED854-80CD-1A8C-A6EF-CB387891E30B}"/>
          </ac:picMkLst>
        </pc:picChg>
      </pc:sldChg>
      <pc:sldChg chg="delSp add del modTransition setBg delDesignElem">
        <pc:chgData name="Joshua Yavelberg" userId="f8214fe2-70e0-4122-8105-ee864d0b644a" providerId="ADAL" clId="{AF85CA26-8225-49BD-B96D-CF6430AFC7B3}" dt="2024-08-12T03:10:01.381" v="7579"/>
        <pc:sldMkLst>
          <pc:docMk/>
          <pc:sldMk cId="55383257" sldId="302"/>
        </pc:sldMkLst>
        <pc:spChg chg="del">
          <ac:chgData name="Joshua Yavelberg" userId="f8214fe2-70e0-4122-8105-ee864d0b644a" providerId="ADAL" clId="{AF85CA26-8225-49BD-B96D-CF6430AFC7B3}" dt="2024-08-10T03:24:16.016" v="6345"/>
          <ac:spMkLst>
            <pc:docMk/>
            <pc:sldMk cId="55383257" sldId="302"/>
            <ac:spMk id="10" creationId="{D4771268-CB57-404A-9271-370EB28F6090}"/>
          </ac:spMkLst>
        </pc:spChg>
      </pc:sldChg>
      <pc:sldChg chg="addSp delSp modSp add mod modTransition delAnim modAnim modNotesTx">
        <pc:chgData name="Joshua Yavelberg" userId="f8214fe2-70e0-4122-8105-ee864d0b644a" providerId="ADAL" clId="{AF85CA26-8225-49BD-B96D-CF6430AFC7B3}" dt="2024-08-12T12:07:40.108" v="8194" actId="20577"/>
        <pc:sldMkLst>
          <pc:docMk/>
          <pc:sldMk cId="485686886" sldId="303"/>
        </pc:sldMkLst>
        <pc:spChg chg="mod">
          <ac:chgData name="Joshua Yavelberg" userId="f8214fe2-70e0-4122-8105-ee864d0b644a" providerId="ADAL" clId="{AF85CA26-8225-49BD-B96D-CF6430AFC7B3}" dt="2024-08-12T01:58:21.330" v="7032" actId="20577"/>
          <ac:spMkLst>
            <pc:docMk/>
            <pc:sldMk cId="485686886" sldId="303"/>
            <ac:spMk id="2" creationId="{B6AE81EC-49B8-101A-F098-DB351429B962}"/>
          </ac:spMkLst>
        </pc:spChg>
        <pc:spChg chg="mod">
          <ac:chgData name="Joshua Yavelberg" userId="f8214fe2-70e0-4122-8105-ee864d0b644a" providerId="ADAL" clId="{AF85CA26-8225-49BD-B96D-CF6430AFC7B3}" dt="2024-08-12T12:05:21.360" v="7658" actId="27636"/>
          <ac:spMkLst>
            <pc:docMk/>
            <pc:sldMk cId="485686886" sldId="303"/>
            <ac:spMk id="3" creationId="{E7ED6836-D249-6E14-5B09-18A8517D311C}"/>
          </ac:spMkLst>
        </pc:spChg>
        <pc:picChg chg="del">
          <ac:chgData name="Joshua Yavelberg" userId="f8214fe2-70e0-4122-8105-ee864d0b644a" providerId="ADAL" clId="{AF85CA26-8225-49BD-B96D-CF6430AFC7B3}" dt="2024-08-12T01:58:13.836" v="7019" actId="478"/>
          <ac:picMkLst>
            <pc:docMk/>
            <pc:sldMk cId="485686886" sldId="303"/>
            <ac:picMk id="6" creationId="{5393769C-3F30-5FC7-3D29-5746A224A4FF}"/>
          </ac:picMkLst>
        </pc:picChg>
        <pc:picChg chg="add mod modCrop">
          <ac:chgData name="Joshua Yavelberg" userId="f8214fe2-70e0-4122-8105-ee864d0b644a" providerId="ADAL" clId="{AF85CA26-8225-49BD-B96D-CF6430AFC7B3}" dt="2024-08-12T02:08:59.470" v="7196" actId="732"/>
          <ac:picMkLst>
            <pc:docMk/>
            <pc:sldMk cId="485686886" sldId="303"/>
            <ac:picMk id="7" creationId="{BF0B1AF5-280E-B67F-0C5A-3CC1AE479250}"/>
          </ac:picMkLst>
        </pc:picChg>
      </pc:sldChg>
      <pc:sldChg chg="add del">
        <pc:chgData name="Joshua Yavelberg" userId="f8214fe2-70e0-4122-8105-ee864d0b644a" providerId="ADAL" clId="{AF85CA26-8225-49BD-B96D-CF6430AFC7B3}" dt="2024-08-10T04:54:31.772" v="6403"/>
        <pc:sldMkLst>
          <pc:docMk/>
          <pc:sldMk cId="2656770339" sldId="303"/>
        </pc:sldMkLst>
      </pc:sldChg>
    </pc:docChg>
  </pc:docChgLst>
  <pc:docChgLst>
    <pc:chgData name="Joshua Yavelberg" userId="f8214fe2-70e0-4122-8105-ee864d0b644a" providerId="ADAL" clId="{B7A6AA0F-F5E5-4FD8-8CF0-0367A06BF93E}"/>
    <pc:docChg chg="custSel addSld delSld modSld replTag delTag">
      <pc:chgData name="Joshua Yavelberg" userId="f8214fe2-70e0-4122-8105-ee864d0b644a" providerId="ADAL" clId="{B7A6AA0F-F5E5-4FD8-8CF0-0367A06BF93E}" dt="2024-08-08T19:08:08.401" v="1239" actId="1076"/>
      <pc:docMkLst>
        <pc:docMk/>
      </pc:docMkLst>
      <pc:sldChg chg="addSp modSp mod replTag delTag">
        <pc:chgData name="Joshua Yavelberg" userId="f8214fe2-70e0-4122-8105-ee864d0b644a" providerId="ADAL" clId="{B7A6AA0F-F5E5-4FD8-8CF0-0367A06BF93E}" dt="2024-08-08T19:08:08.401" v="1239" actId="1076"/>
        <pc:sldMkLst>
          <pc:docMk/>
          <pc:sldMk cId="14781367" sldId="256"/>
        </pc:sldMkLst>
        <pc:spChg chg="mod">
          <ac:chgData name="Joshua Yavelberg" userId="f8214fe2-70e0-4122-8105-ee864d0b644a" providerId="ADAL" clId="{B7A6AA0F-F5E5-4FD8-8CF0-0367A06BF93E}" dt="2024-08-06T13:00:45.576" v="14" actId="20577"/>
          <ac:spMkLst>
            <pc:docMk/>
            <pc:sldMk cId="14781367" sldId="256"/>
            <ac:spMk id="2" creationId="{2D902144-DB40-8B53-85B8-FEEEBBEA3FA6}"/>
          </ac:spMkLst>
        </pc:spChg>
        <pc:spChg chg="mod">
          <ac:chgData name="Joshua Yavelberg" userId="f8214fe2-70e0-4122-8105-ee864d0b644a" providerId="ADAL" clId="{B7A6AA0F-F5E5-4FD8-8CF0-0367A06BF93E}" dt="2024-08-06T13:00:41.268" v="13"/>
          <ac:spMkLst>
            <pc:docMk/>
            <pc:sldMk cId="14781367" sldId="256"/>
            <ac:spMk id="3" creationId="{F7332771-3083-3190-78FE-D2CBC69BF126}"/>
          </ac:spMkLst>
        </pc:spChg>
        <pc:picChg chg="add mod">
          <ac:chgData name="Joshua Yavelberg" userId="f8214fe2-70e0-4122-8105-ee864d0b644a" providerId="ADAL" clId="{B7A6AA0F-F5E5-4FD8-8CF0-0367A06BF93E}" dt="2024-08-08T19:08:08.401" v="1239" actId="1076"/>
          <ac:picMkLst>
            <pc:docMk/>
            <pc:sldMk cId="14781367" sldId="256"/>
            <ac:picMk id="6" creationId="{0AFD9420-77C0-2591-9DA4-994BE2C8F223}"/>
          </ac:picMkLst>
        </pc:picChg>
      </pc:sldChg>
      <pc:sldChg chg="replTag delTag">
        <pc:chgData name="Joshua Yavelberg" userId="f8214fe2-70e0-4122-8105-ee864d0b644a" providerId="ADAL" clId="{B7A6AA0F-F5E5-4FD8-8CF0-0367A06BF93E}" dt="2024-08-06T12:59:41.247" v="4"/>
        <pc:sldMkLst>
          <pc:docMk/>
          <pc:sldMk cId="1393511073" sldId="257"/>
        </pc:sldMkLst>
      </pc:sldChg>
      <pc:sldChg chg="replTag">
        <pc:chgData name="Joshua Yavelberg" userId="f8214fe2-70e0-4122-8105-ee864d0b644a" providerId="ADAL" clId="{B7A6AA0F-F5E5-4FD8-8CF0-0367A06BF93E}" dt="2024-08-06T12:59:46.064" v="5"/>
        <pc:sldMkLst>
          <pc:docMk/>
          <pc:sldMk cId="2639841368" sldId="258"/>
        </pc:sldMkLst>
      </pc:sldChg>
      <pc:sldChg chg="modSp mod replTag delTag">
        <pc:chgData name="Joshua Yavelberg" userId="f8214fe2-70e0-4122-8105-ee864d0b644a" providerId="ADAL" clId="{B7A6AA0F-F5E5-4FD8-8CF0-0367A06BF93E}" dt="2024-08-06T13:24:12.038" v="1157"/>
        <pc:sldMkLst>
          <pc:docMk/>
          <pc:sldMk cId="344856680" sldId="259"/>
        </pc:sldMkLst>
        <pc:spChg chg="mod">
          <ac:chgData name="Joshua Yavelberg" userId="f8214fe2-70e0-4122-8105-ee864d0b644a" providerId="ADAL" clId="{B7A6AA0F-F5E5-4FD8-8CF0-0367A06BF93E}" dt="2024-08-06T13:06:59.422" v="36" actId="20577"/>
          <ac:spMkLst>
            <pc:docMk/>
            <pc:sldMk cId="344856680" sldId="259"/>
            <ac:spMk id="3" creationId="{4438C187-D10A-F80D-9AEE-96B83CF97DF5}"/>
          </ac:spMkLst>
        </pc:spChg>
      </pc:sldChg>
      <pc:sldChg chg="modSp mod replTag delTag">
        <pc:chgData name="Joshua Yavelberg" userId="f8214fe2-70e0-4122-8105-ee864d0b644a" providerId="ADAL" clId="{B7A6AA0F-F5E5-4FD8-8CF0-0367A06BF93E}" dt="2024-08-06T13:10:46.087" v="210"/>
        <pc:sldMkLst>
          <pc:docMk/>
          <pc:sldMk cId="3295938298" sldId="260"/>
        </pc:sldMkLst>
        <pc:spChg chg="mod">
          <ac:chgData name="Joshua Yavelberg" userId="f8214fe2-70e0-4122-8105-ee864d0b644a" providerId="ADAL" clId="{B7A6AA0F-F5E5-4FD8-8CF0-0367A06BF93E}" dt="2024-08-06T13:10:20.858" v="183" actId="20577"/>
          <ac:spMkLst>
            <pc:docMk/>
            <pc:sldMk cId="3295938298" sldId="260"/>
            <ac:spMk id="2" creationId="{B6AE81EC-49B8-101A-F098-DB351429B962}"/>
          </ac:spMkLst>
        </pc:spChg>
      </pc:sldChg>
      <pc:sldChg chg="modSp mod replTag delTag">
        <pc:chgData name="Joshua Yavelberg" userId="f8214fe2-70e0-4122-8105-ee864d0b644a" providerId="ADAL" clId="{B7A6AA0F-F5E5-4FD8-8CF0-0367A06BF93E}" dt="2024-08-06T13:11:06.392" v="255"/>
        <pc:sldMkLst>
          <pc:docMk/>
          <pc:sldMk cId="3201676010" sldId="261"/>
        </pc:sldMkLst>
        <pc:spChg chg="mod">
          <ac:chgData name="Joshua Yavelberg" userId="f8214fe2-70e0-4122-8105-ee864d0b644a" providerId="ADAL" clId="{B7A6AA0F-F5E5-4FD8-8CF0-0367A06BF93E}" dt="2024-08-06T13:11:01.525" v="253" actId="20577"/>
          <ac:spMkLst>
            <pc:docMk/>
            <pc:sldMk cId="3201676010" sldId="261"/>
            <ac:spMk id="2" creationId="{B6DAE639-3A1F-E138-85C3-F572E9D3926A}"/>
          </ac:spMkLst>
        </pc:spChg>
      </pc:sldChg>
      <pc:sldChg chg="modSp mod replTag delTag">
        <pc:chgData name="Joshua Yavelberg" userId="f8214fe2-70e0-4122-8105-ee864d0b644a" providerId="ADAL" clId="{B7A6AA0F-F5E5-4FD8-8CF0-0367A06BF93E}" dt="2024-08-06T13:38:56.563" v="1234" actId="20577"/>
        <pc:sldMkLst>
          <pc:docMk/>
          <pc:sldMk cId="55383257" sldId="262"/>
        </pc:sldMkLst>
        <pc:spChg chg="mod">
          <ac:chgData name="Joshua Yavelberg" userId="f8214fe2-70e0-4122-8105-ee864d0b644a" providerId="ADAL" clId="{B7A6AA0F-F5E5-4FD8-8CF0-0367A06BF93E}" dt="2024-08-06T13:38:56.563" v="1234" actId="20577"/>
          <ac:spMkLst>
            <pc:docMk/>
            <pc:sldMk cId="55383257" sldId="262"/>
            <ac:spMk id="2" creationId="{6BB32E76-2632-BE06-1CB0-2F9B18B25821}"/>
          </ac:spMkLst>
        </pc:spChg>
      </pc:sldChg>
      <pc:sldChg chg="modSp add mod replTag delTag">
        <pc:chgData name="Joshua Yavelberg" userId="f8214fe2-70e0-4122-8105-ee864d0b644a" providerId="ADAL" clId="{B7A6AA0F-F5E5-4FD8-8CF0-0367A06BF93E}" dt="2024-08-06T13:10:34.638" v="208"/>
        <pc:sldMkLst>
          <pc:docMk/>
          <pc:sldMk cId="1197772744" sldId="263"/>
        </pc:sldMkLst>
        <pc:spChg chg="mod">
          <ac:chgData name="Joshua Yavelberg" userId="f8214fe2-70e0-4122-8105-ee864d0b644a" providerId="ADAL" clId="{B7A6AA0F-F5E5-4FD8-8CF0-0367A06BF93E}" dt="2024-08-06T13:09:51.615" v="164" actId="20577"/>
          <ac:spMkLst>
            <pc:docMk/>
            <pc:sldMk cId="1197772744" sldId="263"/>
            <ac:spMk id="2" creationId="{B6DAE639-3A1F-E138-85C3-F572E9D3926A}"/>
          </ac:spMkLst>
        </pc:spChg>
      </pc:sldChg>
      <pc:sldChg chg="modSp add mod replTag delTag">
        <pc:chgData name="Joshua Yavelberg" userId="f8214fe2-70e0-4122-8105-ee864d0b644a" providerId="ADAL" clId="{B7A6AA0F-F5E5-4FD8-8CF0-0367A06BF93E}" dt="2024-08-06T13:11:32.325" v="304" actId="20577"/>
        <pc:sldMkLst>
          <pc:docMk/>
          <pc:sldMk cId="1582571247" sldId="264"/>
        </pc:sldMkLst>
        <pc:spChg chg="mod">
          <ac:chgData name="Joshua Yavelberg" userId="f8214fe2-70e0-4122-8105-ee864d0b644a" providerId="ADAL" clId="{B7A6AA0F-F5E5-4FD8-8CF0-0367A06BF93E}" dt="2024-08-06T13:11:32.325" v="304" actId="20577"/>
          <ac:spMkLst>
            <pc:docMk/>
            <pc:sldMk cId="1582571247" sldId="264"/>
            <ac:spMk id="2" creationId="{B6DAE639-3A1F-E138-85C3-F572E9D3926A}"/>
          </ac:spMkLst>
        </pc:spChg>
      </pc:sldChg>
      <pc:sldChg chg="modSp add mod replTag delTag">
        <pc:chgData name="Joshua Yavelberg" userId="f8214fe2-70e0-4122-8105-ee864d0b644a" providerId="ADAL" clId="{B7A6AA0F-F5E5-4FD8-8CF0-0367A06BF93E}" dt="2024-08-06T13:11:47.261" v="369" actId="20577"/>
        <pc:sldMkLst>
          <pc:docMk/>
          <pc:sldMk cId="2777870380" sldId="265"/>
        </pc:sldMkLst>
        <pc:spChg chg="mod">
          <ac:chgData name="Joshua Yavelberg" userId="f8214fe2-70e0-4122-8105-ee864d0b644a" providerId="ADAL" clId="{B7A6AA0F-F5E5-4FD8-8CF0-0367A06BF93E}" dt="2024-08-06T13:11:47.261" v="369" actId="20577"/>
          <ac:spMkLst>
            <pc:docMk/>
            <pc:sldMk cId="2777870380" sldId="265"/>
            <ac:spMk id="2" creationId="{B6DAE639-3A1F-E138-85C3-F572E9D3926A}"/>
          </ac:spMkLst>
        </pc:spChg>
      </pc:sldChg>
      <pc:sldChg chg="modSp add mod replTag delTag">
        <pc:chgData name="Joshua Yavelberg" userId="f8214fe2-70e0-4122-8105-ee864d0b644a" providerId="ADAL" clId="{B7A6AA0F-F5E5-4FD8-8CF0-0367A06BF93E}" dt="2024-08-06T13:12:29.936" v="435"/>
        <pc:sldMkLst>
          <pc:docMk/>
          <pc:sldMk cId="1620300586" sldId="266"/>
        </pc:sldMkLst>
        <pc:spChg chg="mod">
          <ac:chgData name="Joshua Yavelberg" userId="f8214fe2-70e0-4122-8105-ee864d0b644a" providerId="ADAL" clId="{B7A6AA0F-F5E5-4FD8-8CF0-0367A06BF93E}" dt="2024-08-06T13:12:26.012" v="429" actId="20577"/>
          <ac:spMkLst>
            <pc:docMk/>
            <pc:sldMk cId="1620300586" sldId="266"/>
            <ac:spMk id="2" creationId="{B6DAE639-3A1F-E138-85C3-F572E9D3926A}"/>
          </ac:spMkLst>
        </pc:spChg>
      </pc:sldChg>
      <pc:sldChg chg="add replTag delTag">
        <pc:chgData name="Joshua Yavelberg" userId="f8214fe2-70e0-4122-8105-ee864d0b644a" providerId="ADAL" clId="{B7A6AA0F-F5E5-4FD8-8CF0-0367A06BF93E}" dt="2024-08-06T13:10:52.078" v="215"/>
        <pc:sldMkLst>
          <pc:docMk/>
          <pc:sldMk cId="1587503707" sldId="267"/>
        </pc:sldMkLst>
      </pc:sldChg>
      <pc:sldChg chg="modSp add mod replTag delTag">
        <pc:chgData name="Joshua Yavelberg" userId="f8214fe2-70e0-4122-8105-ee864d0b644a" providerId="ADAL" clId="{B7A6AA0F-F5E5-4FD8-8CF0-0367A06BF93E}" dt="2024-08-06T13:24:09.582" v="1155"/>
        <pc:sldMkLst>
          <pc:docMk/>
          <pc:sldMk cId="3795532929" sldId="268"/>
        </pc:sldMkLst>
        <pc:spChg chg="mod">
          <ac:chgData name="Joshua Yavelberg" userId="f8214fe2-70e0-4122-8105-ee864d0b644a" providerId="ADAL" clId="{B7A6AA0F-F5E5-4FD8-8CF0-0367A06BF93E}" dt="2024-08-06T13:11:58.815" v="392" actId="20577"/>
          <ac:spMkLst>
            <pc:docMk/>
            <pc:sldMk cId="3795532929" sldId="268"/>
            <ac:spMk id="3" creationId="{4438C187-D10A-F80D-9AEE-96B83CF97DF5}"/>
          </ac:spMkLst>
        </pc:spChg>
      </pc:sldChg>
      <pc:sldChg chg="modSp add mod replTag delTag">
        <pc:chgData name="Joshua Yavelberg" userId="f8214fe2-70e0-4122-8105-ee864d0b644a" providerId="ADAL" clId="{B7A6AA0F-F5E5-4FD8-8CF0-0367A06BF93E}" dt="2024-08-06T13:12:41.072" v="466" actId="20577"/>
        <pc:sldMkLst>
          <pc:docMk/>
          <pc:sldMk cId="111583891" sldId="269"/>
        </pc:sldMkLst>
        <pc:spChg chg="mod">
          <ac:chgData name="Joshua Yavelberg" userId="f8214fe2-70e0-4122-8105-ee864d0b644a" providerId="ADAL" clId="{B7A6AA0F-F5E5-4FD8-8CF0-0367A06BF93E}" dt="2024-08-06T13:12:41.072" v="466" actId="20577"/>
          <ac:spMkLst>
            <pc:docMk/>
            <pc:sldMk cId="111583891" sldId="269"/>
            <ac:spMk id="2" creationId="{B6DAE639-3A1F-E138-85C3-F572E9D3926A}"/>
          </ac:spMkLst>
        </pc:spChg>
      </pc:sldChg>
      <pc:sldChg chg="modSp add mod replTag delTag">
        <pc:chgData name="Joshua Yavelberg" userId="f8214fe2-70e0-4122-8105-ee864d0b644a" providerId="ADAL" clId="{B7A6AA0F-F5E5-4FD8-8CF0-0367A06BF93E}" dt="2024-08-06T13:12:58.479" v="494"/>
        <pc:sldMkLst>
          <pc:docMk/>
          <pc:sldMk cId="4198716276" sldId="270"/>
        </pc:sldMkLst>
        <pc:spChg chg="mod">
          <ac:chgData name="Joshua Yavelberg" userId="f8214fe2-70e0-4122-8105-ee864d0b644a" providerId="ADAL" clId="{B7A6AA0F-F5E5-4FD8-8CF0-0367A06BF93E}" dt="2024-08-06T13:12:53.501" v="492" actId="20577"/>
          <ac:spMkLst>
            <pc:docMk/>
            <pc:sldMk cId="4198716276" sldId="270"/>
            <ac:spMk id="2" creationId="{B6DAE639-3A1F-E138-85C3-F572E9D3926A}"/>
          </ac:spMkLst>
        </pc:spChg>
      </pc:sldChg>
      <pc:sldChg chg="modSp add mod replTag delTag">
        <pc:chgData name="Joshua Yavelberg" userId="f8214fe2-70e0-4122-8105-ee864d0b644a" providerId="ADAL" clId="{B7A6AA0F-F5E5-4FD8-8CF0-0367A06BF93E}" dt="2024-08-06T13:13:12.912" v="537"/>
        <pc:sldMkLst>
          <pc:docMk/>
          <pc:sldMk cId="698444011" sldId="271"/>
        </pc:sldMkLst>
        <pc:spChg chg="mod">
          <ac:chgData name="Joshua Yavelberg" userId="f8214fe2-70e0-4122-8105-ee864d0b644a" providerId="ADAL" clId="{B7A6AA0F-F5E5-4FD8-8CF0-0367A06BF93E}" dt="2024-08-06T13:13:09.620" v="531" actId="20577"/>
          <ac:spMkLst>
            <pc:docMk/>
            <pc:sldMk cId="698444011" sldId="271"/>
            <ac:spMk id="2" creationId="{B6DAE639-3A1F-E138-85C3-F572E9D3926A}"/>
          </ac:spMkLst>
        </pc:spChg>
      </pc:sldChg>
      <pc:sldChg chg="modSp add mod replTag delTag">
        <pc:chgData name="Joshua Yavelberg" userId="f8214fe2-70e0-4122-8105-ee864d0b644a" providerId="ADAL" clId="{B7A6AA0F-F5E5-4FD8-8CF0-0367A06BF93E}" dt="2024-08-06T13:13:28.186" v="586"/>
        <pc:sldMkLst>
          <pc:docMk/>
          <pc:sldMk cId="810272132" sldId="272"/>
        </pc:sldMkLst>
        <pc:spChg chg="mod">
          <ac:chgData name="Joshua Yavelberg" userId="f8214fe2-70e0-4122-8105-ee864d0b644a" providerId="ADAL" clId="{B7A6AA0F-F5E5-4FD8-8CF0-0367A06BF93E}" dt="2024-08-06T13:13:25.831" v="584" actId="20577"/>
          <ac:spMkLst>
            <pc:docMk/>
            <pc:sldMk cId="810272132" sldId="272"/>
            <ac:spMk id="2" creationId="{B6DAE639-3A1F-E138-85C3-F572E9D3926A}"/>
          </ac:spMkLst>
        </pc:spChg>
      </pc:sldChg>
      <pc:sldChg chg="modSp add mod replTag delTag">
        <pc:chgData name="Joshua Yavelberg" userId="f8214fe2-70e0-4122-8105-ee864d0b644a" providerId="ADAL" clId="{B7A6AA0F-F5E5-4FD8-8CF0-0367A06BF93E}" dt="2024-08-06T13:13:43.552" v="613" actId="20577"/>
        <pc:sldMkLst>
          <pc:docMk/>
          <pc:sldMk cId="2248075266" sldId="273"/>
        </pc:sldMkLst>
        <pc:spChg chg="mod">
          <ac:chgData name="Joshua Yavelberg" userId="f8214fe2-70e0-4122-8105-ee864d0b644a" providerId="ADAL" clId="{B7A6AA0F-F5E5-4FD8-8CF0-0367A06BF93E}" dt="2024-08-06T13:13:43.552" v="613" actId="20577"/>
          <ac:spMkLst>
            <pc:docMk/>
            <pc:sldMk cId="2248075266" sldId="273"/>
            <ac:spMk id="2" creationId="{B6DAE639-3A1F-E138-85C3-F572E9D3926A}"/>
          </ac:spMkLst>
        </pc:spChg>
      </pc:sldChg>
      <pc:sldChg chg="modSp add mod replTag delTag">
        <pc:chgData name="Joshua Yavelberg" userId="f8214fe2-70e0-4122-8105-ee864d0b644a" providerId="ADAL" clId="{B7A6AA0F-F5E5-4FD8-8CF0-0367A06BF93E}" dt="2024-08-06T13:13:59.723" v="661" actId="20577"/>
        <pc:sldMkLst>
          <pc:docMk/>
          <pc:sldMk cId="2256162991" sldId="274"/>
        </pc:sldMkLst>
        <pc:spChg chg="mod">
          <ac:chgData name="Joshua Yavelberg" userId="f8214fe2-70e0-4122-8105-ee864d0b644a" providerId="ADAL" clId="{B7A6AA0F-F5E5-4FD8-8CF0-0367A06BF93E}" dt="2024-08-06T13:13:59.723" v="661" actId="20577"/>
          <ac:spMkLst>
            <pc:docMk/>
            <pc:sldMk cId="2256162991" sldId="274"/>
            <ac:spMk id="2" creationId="{B6DAE639-3A1F-E138-85C3-F572E9D3926A}"/>
          </ac:spMkLst>
        </pc:spChg>
      </pc:sldChg>
      <pc:sldChg chg="modSp add mod replTag delTag">
        <pc:chgData name="Joshua Yavelberg" userId="f8214fe2-70e0-4122-8105-ee864d0b644a" providerId="ADAL" clId="{B7A6AA0F-F5E5-4FD8-8CF0-0367A06BF93E}" dt="2024-08-06T13:14:16.139" v="726" actId="20577"/>
        <pc:sldMkLst>
          <pc:docMk/>
          <pc:sldMk cId="124119478" sldId="275"/>
        </pc:sldMkLst>
        <pc:spChg chg="mod">
          <ac:chgData name="Joshua Yavelberg" userId="f8214fe2-70e0-4122-8105-ee864d0b644a" providerId="ADAL" clId="{B7A6AA0F-F5E5-4FD8-8CF0-0367A06BF93E}" dt="2024-08-06T13:14:16.139" v="726" actId="20577"/>
          <ac:spMkLst>
            <pc:docMk/>
            <pc:sldMk cId="124119478" sldId="275"/>
            <ac:spMk id="2" creationId="{B6DAE639-3A1F-E138-85C3-F572E9D3926A}"/>
          </ac:spMkLst>
        </pc:spChg>
      </pc:sldChg>
      <pc:sldChg chg="modSp add mod replTag delTag">
        <pc:chgData name="Joshua Yavelberg" userId="f8214fe2-70e0-4122-8105-ee864d0b644a" providerId="ADAL" clId="{B7A6AA0F-F5E5-4FD8-8CF0-0367A06BF93E}" dt="2024-08-06T13:14:37.129" v="782"/>
        <pc:sldMkLst>
          <pc:docMk/>
          <pc:sldMk cId="1124259865" sldId="276"/>
        </pc:sldMkLst>
        <pc:spChg chg="mod">
          <ac:chgData name="Joshua Yavelberg" userId="f8214fe2-70e0-4122-8105-ee864d0b644a" providerId="ADAL" clId="{B7A6AA0F-F5E5-4FD8-8CF0-0367A06BF93E}" dt="2024-08-06T13:14:32.361" v="778" actId="20577"/>
          <ac:spMkLst>
            <pc:docMk/>
            <pc:sldMk cId="1124259865" sldId="276"/>
            <ac:spMk id="2" creationId="{B6DAE639-3A1F-E138-85C3-F572E9D3926A}"/>
          </ac:spMkLst>
        </pc:spChg>
      </pc:sldChg>
      <pc:sldChg chg="add replTag delTag">
        <pc:chgData name="Joshua Yavelberg" userId="f8214fe2-70e0-4122-8105-ee864d0b644a" providerId="ADAL" clId="{B7A6AA0F-F5E5-4FD8-8CF0-0367A06BF93E}" dt="2024-08-06T13:14:38.305" v="785"/>
        <pc:sldMkLst>
          <pc:docMk/>
          <pc:sldMk cId="2191973389" sldId="277"/>
        </pc:sldMkLst>
      </pc:sldChg>
      <pc:sldChg chg="modSp add mod replTag delTag">
        <pc:chgData name="Joshua Yavelberg" userId="f8214fe2-70e0-4122-8105-ee864d0b644a" providerId="ADAL" clId="{B7A6AA0F-F5E5-4FD8-8CF0-0367A06BF93E}" dt="2024-08-06T13:15:03.458" v="862"/>
        <pc:sldMkLst>
          <pc:docMk/>
          <pc:sldMk cId="4193044281" sldId="278"/>
        </pc:sldMkLst>
        <pc:spChg chg="mod">
          <ac:chgData name="Joshua Yavelberg" userId="f8214fe2-70e0-4122-8105-ee864d0b644a" providerId="ADAL" clId="{B7A6AA0F-F5E5-4FD8-8CF0-0367A06BF93E}" dt="2024-08-06T13:14:53.983" v="845" actId="20577"/>
          <ac:spMkLst>
            <pc:docMk/>
            <pc:sldMk cId="4193044281" sldId="278"/>
            <ac:spMk id="2" creationId="{B6DAE639-3A1F-E138-85C3-F572E9D3926A}"/>
          </ac:spMkLst>
        </pc:spChg>
      </pc:sldChg>
      <pc:sldChg chg="modSp add mod replTag delTag">
        <pc:chgData name="Joshua Yavelberg" userId="f8214fe2-70e0-4122-8105-ee864d0b644a" providerId="ADAL" clId="{B7A6AA0F-F5E5-4FD8-8CF0-0367A06BF93E}" dt="2024-08-06T13:15:13.873" v="890" actId="20577"/>
        <pc:sldMkLst>
          <pc:docMk/>
          <pc:sldMk cId="460347835" sldId="279"/>
        </pc:sldMkLst>
        <pc:spChg chg="mod">
          <ac:chgData name="Joshua Yavelberg" userId="f8214fe2-70e0-4122-8105-ee864d0b644a" providerId="ADAL" clId="{B7A6AA0F-F5E5-4FD8-8CF0-0367A06BF93E}" dt="2024-08-06T13:15:13.873" v="890" actId="20577"/>
          <ac:spMkLst>
            <pc:docMk/>
            <pc:sldMk cId="460347835" sldId="279"/>
            <ac:spMk id="2" creationId="{B6DAE639-3A1F-E138-85C3-F572E9D3926A}"/>
          </ac:spMkLst>
        </pc:spChg>
      </pc:sldChg>
      <pc:sldChg chg="add del replTag delTag">
        <pc:chgData name="Joshua Yavelberg" userId="f8214fe2-70e0-4122-8105-ee864d0b644a" providerId="ADAL" clId="{B7A6AA0F-F5E5-4FD8-8CF0-0367A06BF93E}" dt="2024-08-06T13:15:01.739" v="856" actId="47"/>
        <pc:sldMkLst>
          <pc:docMk/>
          <pc:sldMk cId="3349029154" sldId="279"/>
        </pc:sldMkLst>
      </pc:sldChg>
      <pc:sldChg chg="modSp add mod replTag delTag">
        <pc:chgData name="Joshua Yavelberg" userId="f8214fe2-70e0-4122-8105-ee864d0b644a" providerId="ADAL" clId="{B7A6AA0F-F5E5-4FD8-8CF0-0367A06BF93E}" dt="2024-08-06T13:15:26.874" v="912"/>
        <pc:sldMkLst>
          <pc:docMk/>
          <pc:sldMk cId="460992338" sldId="280"/>
        </pc:sldMkLst>
        <pc:spChg chg="mod">
          <ac:chgData name="Joshua Yavelberg" userId="f8214fe2-70e0-4122-8105-ee864d0b644a" providerId="ADAL" clId="{B7A6AA0F-F5E5-4FD8-8CF0-0367A06BF93E}" dt="2024-08-06T13:15:24.780" v="910" actId="20577"/>
          <ac:spMkLst>
            <pc:docMk/>
            <pc:sldMk cId="460992338" sldId="280"/>
            <ac:spMk id="2" creationId="{B6DAE639-3A1F-E138-85C3-F572E9D3926A}"/>
          </ac:spMkLst>
        </pc:spChg>
      </pc:sldChg>
      <pc:sldChg chg="add del replTag delTag">
        <pc:chgData name="Joshua Yavelberg" userId="f8214fe2-70e0-4122-8105-ee864d0b644a" providerId="ADAL" clId="{B7A6AA0F-F5E5-4FD8-8CF0-0367A06BF93E}" dt="2024-08-06T13:15:01.739" v="856" actId="47"/>
        <pc:sldMkLst>
          <pc:docMk/>
          <pc:sldMk cId="2683450564" sldId="280"/>
        </pc:sldMkLst>
      </pc:sldChg>
      <pc:sldChg chg="modSp add mod replTag delTag">
        <pc:chgData name="Joshua Yavelberg" userId="f8214fe2-70e0-4122-8105-ee864d0b644a" providerId="ADAL" clId="{B7A6AA0F-F5E5-4FD8-8CF0-0367A06BF93E}" dt="2024-08-06T13:15:37.184" v="937"/>
        <pc:sldMkLst>
          <pc:docMk/>
          <pc:sldMk cId="2671977005" sldId="281"/>
        </pc:sldMkLst>
        <pc:spChg chg="mod">
          <ac:chgData name="Joshua Yavelberg" userId="f8214fe2-70e0-4122-8105-ee864d0b644a" providerId="ADAL" clId="{B7A6AA0F-F5E5-4FD8-8CF0-0367A06BF93E}" dt="2024-08-06T13:15:35.467" v="935" actId="20577"/>
          <ac:spMkLst>
            <pc:docMk/>
            <pc:sldMk cId="2671977005" sldId="281"/>
            <ac:spMk id="2" creationId="{B6DAE639-3A1F-E138-85C3-F572E9D3926A}"/>
          </ac:spMkLst>
        </pc:spChg>
      </pc:sldChg>
      <pc:sldChg chg="modSp add mod replTag delTag">
        <pc:chgData name="Joshua Yavelberg" userId="f8214fe2-70e0-4122-8105-ee864d0b644a" providerId="ADAL" clId="{B7A6AA0F-F5E5-4FD8-8CF0-0367A06BF93E}" dt="2024-08-06T13:15:52.665" v="962"/>
        <pc:sldMkLst>
          <pc:docMk/>
          <pc:sldMk cId="323490442" sldId="282"/>
        </pc:sldMkLst>
        <pc:spChg chg="mod">
          <ac:chgData name="Joshua Yavelberg" userId="f8214fe2-70e0-4122-8105-ee864d0b644a" providerId="ADAL" clId="{B7A6AA0F-F5E5-4FD8-8CF0-0367A06BF93E}" dt="2024-08-06T13:15:51.757" v="960" actId="5793"/>
          <ac:spMkLst>
            <pc:docMk/>
            <pc:sldMk cId="323490442" sldId="282"/>
            <ac:spMk id="2" creationId="{B6DAE639-3A1F-E138-85C3-F572E9D3926A}"/>
          </ac:spMkLst>
        </pc:spChg>
      </pc:sldChg>
      <pc:sldChg chg="modSp add mod replTag delTag">
        <pc:chgData name="Joshua Yavelberg" userId="f8214fe2-70e0-4122-8105-ee864d0b644a" providerId="ADAL" clId="{B7A6AA0F-F5E5-4FD8-8CF0-0367A06BF93E}" dt="2024-08-06T13:16:15.574" v="1031"/>
        <pc:sldMkLst>
          <pc:docMk/>
          <pc:sldMk cId="428698319" sldId="283"/>
        </pc:sldMkLst>
        <pc:spChg chg="mod">
          <ac:chgData name="Joshua Yavelberg" userId="f8214fe2-70e0-4122-8105-ee864d0b644a" providerId="ADAL" clId="{B7A6AA0F-F5E5-4FD8-8CF0-0367A06BF93E}" dt="2024-08-06T13:16:10.237" v="1029" actId="20577"/>
          <ac:spMkLst>
            <pc:docMk/>
            <pc:sldMk cId="428698319" sldId="283"/>
            <ac:spMk id="2" creationId="{B6DAE639-3A1F-E138-85C3-F572E9D3926A}"/>
          </ac:spMkLst>
        </pc:spChg>
      </pc:sldChg>
      <pc:sldChg chg="modSp add mod replTag delTag">
        <pc:chgData name="Joshua Yavelberg" userId="f8214fe2-70e0-4122-8105-ee864d0b644a" providerId="ADAL" clId="{B7A6AA0F-F5E5-4FD8-8CF0-0367A06BF93E}" dt="2024-08-06T13:16:37.263" v="1069"/>
        <pc:sldMkLst>
          <pc:docMk/>
          <pc:sldMk cId="1043343589" sldId="284"/>
        </pc:sldMkLst>
        <pc:spChg chg="mod">
          <ac:chgData name="Joshua Yavelberg" userId="f8214fe2-70e0-4122-8105-ee864d0b644a" providerId="ADAL" clId="{B7A6AA0F-F5E5-4FD8-8CF0-0367A06BF93E}" dt="2024-08-06T13:16:25.030" v="1067" actId="20577"/>
          <ac:spMkLst>
            <pc:docMk/>
            <pc:sldMk cId="1043343589" sldId="284"/>
            <ac:spMk id="2" creationId="{B6DAE639-3A1F-E138-85C3-F572E9D3926A}"/>
          </ac:spMkLst>
        </pc:spChg>
      </pc:sldChg>
      <pc:sldChg chg="modSp add mod replTag delTag">
        <pc:chgData name="Joshua Yavelberg" userId="f8214fe2-70e0-4122-8105-ee864d0b644a" providerId="ADAL" clId="{B7A6AA0F-F5E5-4FD8-8CF0-0367A06BF93E}" dt="2024-08-06T13:16:52.347" v="1113" actId="20577"/>
        <pc:sldMkLst>
          <pc:docMk/>
          <pc:sldMk cId="4186390599" sldId="285"/>
        </pc:sldMkLst>
        <pc:spChg chg="mod">
          <ac:chgData name="Joshua Yavelberg" userId="f8214fe2-70e0-4122-8105-ee864d0b644a" providerId="ADAL" clId="{B7A6AA0F-F5E5-4FD8-8CF0-0367A06BF93E}" dt="2024-08-06T13:16:52.347" v="1113" actId="20577"/>
          <ac:spMkLst>
            <pc:docMk/>
            <pc:sldMk cId="4186390599" sldId="285"/>
            <ac:spMk id="2" creationId="{B6DAE639-3A1F-E138-85C3-F572E9D3926A}"/>
          </ac:spMkLst>
        </pc:spChg>
      </pc:sldChg>
      <pc:sldChg chg="modSp add mod replTag delTag">
        <pc:chgData name="Joshua Yavelberg" userId="f8214fe2-70e0-4122-8105-ee864d0b644a" providerId="ADAL" clId="{B7A6AA0F-F5E5-4FD8-8CF0-0367A06BF93E}" dt="2024-08-06T13:24:04.445" v="1151"/>
        <pc:sldMkLst>
          <pc:docMk/>
          <pc:sldMk cId="285685855" sldId="286"/>
        </pc:sldMkLst>
        <pc:spChg chg="mod">
          <ac:chgData name="Joshua Yavelberg" userId="f8214fe2-70e0-4122-8105-ee864d0b644a" providerId="ADAL" clId="{B7A6AA0F-F5E5-4FD8-8CF0-0367A06BF93E}" dt="2024-08-06T13:17:06.533" v="1149" actId="20577"/>
          <ac:spMkLst>
            <pc:docMk/>
            <pc:sldMk cId="285685855" sldId="286"/>
            <ac:spMk id="2" creationId="{B6DAE639-3A1F-E138-85C3-F572E9D3926A}"/>
          </ac:spMkLst>
        </pc:spChg>
      </pc:sldChg>
      <pc:sldChg chg="modSp add mod replTag delTag">
        <pc:chgData name="Joshua Yavelberg" userId="f8214fe2-70e0-4122-8105-ee864d0b644a" providerId="ADAL" clId="{B7A6AA0F-F5E5-4FD8-8CF0-0367A06BF93E}" dt="2024-08-06T13:38:40.669" v="1214"/>
        <pc:sldMkLst>
          <pc:docMk/>
          <pc:sldMk cId="3609785280" sldId="287"/>
        </pc:sldMkLst>
        <pc:spChg chg="mod">
          <ac:chgData name="Joshua Yavelberg" userId="f8214fe2-70e0-4122-8105-ee864d0b644a" providerId="ADAL" clId="{B7A6AA0F-F5E5-4FD8-8CF0-0367A06BF93E}" dt="2024-08-06T13:24:33.117" v="1212" actId="20577"/>
          <ac:spMkLst>
            <pc:docMk/>
            <pc:sldMk cId="3609785280" sldId="287"/>
            <ac:spMk id="3" creationId="{4438C187-D10A-F80D-9AEE-96B83CF97DF5}"/>
          </ac:spMkLst>
        </pc:spChg>
      </pc:sldChg>
    </pc:docChg>
  </pc:docChgLst>
  <pc:docChgLst>
    <pc:chgData name="Jim Myers" userId="d5717961-3e22-4dca-993f-23843779ec13" providerId="ADAL" clId="{017770FD-59E4-4332-AAE0-D27B6C1167C8}"/>
    <pc:docChg chg="undo custSel delSld modSld modMainMaster">
      <pc:chgData name="Jim Myers" userId="d5717961-3e22-4dca-993f-23843779ec13" providerId="ADAL" clId="{017770FD-59E4-4332-AAE0-D27B6C1167C8}" dt="2024-03-06T14:53:10.835" v="368"/>
      <pc:docMkLst>
        <pc:docMk/>
      </pc:docMkLst>
      <pc:sldChg chg="modSp mod">
        <pc:chgData name="Jim Myers" userId="d5717961-3e22-4dca-993f-23843779ec13" providerId="ADAL" clId="{017770FD-59E4-4332-AAE0-D27B6C1167C8}" dt="2024-03-04T18:03:49.100" v="31" actId="20577"/>
        <pc:sldMkLst>
          <pc:docMk/>
          <pc:sldMk cId="14781367" sldId="256"/>
        </pc:sldMkLst>
        <pc:spChg chg="mod">
          <ac:chgData name="Jim Myers" userId="d5717961-3e22-4dca-993f-23843779ec13" providerId="ADAL" clId="{017770FD-59E4-4332-AAE0-D27B6C1167C8}" dt="2024-03-04T18:03:42.052" v="12" actId="6549"/>
          <ac:spMkLst>
            <pc:docMk/>
            <pc:sldMk cId="14781367" sldId="256"/>
            <ac:spMk id="2" creationId="{2D902144-DB40-8B53-85B8-FEEEBBEA3FA6}"/>
          </ac:spMkLst>
        </pc:spChg>
        <pc:spChg chg="mod">
          <ac:chgData name="Jim Myers" userId="d5717961-3e22-4dca-993f-23843779ec13" providerId="ADAL" clId="{017770FD-59E4-4332-AAE0-D27B6C1167C8}" dt="2024-03-04T18:03:49.100" v="31" actId="20577"/>
          <ac:spMkLst>
            <pc:docMk/>
            <pc:sldMk cId="14781367" sldId="256"/>
            <ac:spMk id="3" creationId="{F7332771-3083-3190-78FE-D2CBC69BF126}"/>
          </ac:spMkLst>
        </pc:spChg>
      </pc:sldChg>
      <pc:sldChg chg="modSp mod">
        <pc:chgData name="Jim Myers" userId="d5717961-3e22-4dca-993f-23843779ec13" providerId="ADAL" clId="{017770FD-59E4-4332-AAE0-D27B6C1167C8}" dt="2024-03-04T18:04:07.766" v="54"/>
        <pc:sldMkLst>
          <pc:docMk/>
          <pc:sldMk cId="344856680" sldId="259"/>
        </pc:sldMkLst>
        <pc:spChg chg="mod">
          <ac:chgData name="Jim Myers" userId="d5717961-3e22-4dca-993f-23843779ec13" providerId="ADAL" clId="{017770FD-59E4-4332-AAE0-D27B6C1167C8}" dt="2024-03-04T18:04:07.766" v="54"/>
          <ac:spMkLst>
            <pc:docMk/>
            <pc:sldMk cId="344856680" sldId="259"/>
            <ac:spMk id="2" creationId="{F7E7EAFD-C3CE-E9BF-EBA5-99089E6AFD91}"/>
          </ac:spMkLst>
        </pc:spChg>
        <pc:spChg chg="mod">
          <ac:chgData name="Jim Myers" userId="d5717961-3e22-4dca-993f-23843779ec13" providerId="ADAL" clId="{017770FD-59E4-4332-AAE0-D27B6C1167C8}" dt="2024-03-04T18:03:54.336" v="37" actId="20577"/>
          <ac:spMkLst>
            <pc:docMk/>
            <pc:sldMk cId="344856680" sldId="259"/>
            <ac:spMk id="3" creationId="{4438C187-D10A-F80D-9AEE-96B83CF97DF5}"/>
          </ac:spMkLst>
        </pc:spChg>
      </pc:sldChg>
      <pc:sldChg chg="modSp mod">
        <pc:chgData name="Jim Myers" userId="d5717961-3e22-4dca-993f-23843779ec13" providerId="ADAL" clId="{017770FD-59E4-4332-AAE0-D27B6C1167C8}" dt="2024-03-04T18:04:16.692" v="66"/>
        <pc:sldMkLst>
          <pc:docMk/>
          <pc:sldMk cId="3295938298" sldId="260"/>
        </pc:sldMkLst>
        <pc:spChg chg="mod">
          <ac:chgData name="Jim Myers" userId="d5717961-3e22-4dca-993f-23843779ec13" providerId="ADAL" clId="{017770FD-59E4-4332-AAE0-D27B6C1167C8}" dt="2024-03-04T18:04:12.789" v="60" actId="20577"/>
          <ac:spMkLst>
            <pc:docMk/>
            <pc:sldMk cId="3295938298" sldId="260"/>
            <ac:spMk id="2" creationId="{B6AE81EC-49B8-101A-F098-DB351429B962}"/>
          </ac:spMkLst>
        </pc:spChg>
        <pc:spChg chg="mod">
          <ac:chgData name="Jim Myers" userId="d5717961-3e22-4dca-993f-23843779ec13" providerId="ADAL" clId="{017770FD-59E4-4332-AAE0-D27B6C1167C8}" dt="2024-03-04T18:04:15.198" v="63"/>
          <ac:spMkLst>
            <pc:docMk/>
            <pc:sldMk cId="3295938298" sldId="260"/>
            <ac:spMk id="3" creationId="{E7ED6836-D249-6E14-5B09-18A8517D311C}"/>
          </ac:spMkLst>
        </pc:spChg>
        <pc:spChg chg="mod">
          <ac:chgData name="Jim Myers" userId="d5717961-3e22-4dca-993f-23843779ec13" providerId="ADAL" clId="{017770FD-59E4-4332-AAE0-D27B6C1167C8}" dt="2024-03-04T18:04:16.692" v="66"/>
          <ac:spMkLst>
            <pc:docMk/>
            <pc:sldMk cId="3295938298" sldId="260"/>
            <ac:spMk id="4" creationId="{C32DDDD4-6581-F2FE-C755-23267CFA0F71}"/>
          </ac:spMkLst>
        </pc:spChg>
      </pc:sldChg>
      <pc:sldChg chg="modSp mod">
        <pc:chgData name="Jim Myers" userId="d5717961-3e22-4dca-993f-23843779ec13" providerId="ADAL" clId="{017770FD-59E4-4332-AAE0-D27B6C1167C8}" dt="2024-03-04T18:04:35.265" v="94"/>
        <pc:sldMkLst>
          <pc:docMk/>
          <pc:sldMk cId="3201676010" sldId="261"/>
        </pc:sldMkLst>
        <pc:spChg chg="mod">
          <ac:chgData name="Jim Myers" userId="d5717961-3e22-4dca-993f-23843779ec13" providerId="ADAL" clId="{017770FD-59E4-4332-AAE0-D27B6C1167C8}" dt="2024-03-04T18:04:20.267" v="72" actId="20577"/>
          <ac:spMkLst>
            <pc:docMk/>
            <pc:sldMk cId="3201676010" sldId="261"/>
            <ac:spMk id="2" creationId="{B6DAE639-3A1F-E138-85C3-F572E9D3926A}"/>
          </ac:spMkLst>
        </pc:spChg>
        <pc:spChg chg="mod">
          <ac:chgData name="Jim Myers" userId="d5717961-3e22-4dca-993f-23843779ec13" providerId="ADAL" clId="{017770FD-59E4-4332-AAE0-D27B6C1167C8}" dt="2024-03-04T18:04:24.459" v="79" actId="20577"/>
          <ac:spMkLst>
            <pc:docMk/>
            <pc:sldMk cId="3201676010" sldId="261"/>
            <ac:spMk id="3" creationId="{458A03CF-C01D-90C8-9E49-A4F26C9CC3C3}"/>
          </ac:spMkLst>
        </pc:spChg>
        <pc:spChg chg="mod">
          <ac:chgData name="Jim Myers" userId="d5717961-3e22-4dca-993f-23843779ec13" providerId="ADAL" clId="{017770FD-59E4-4332-AAE0-D27B6C1167C8}" dt="2024-03-04T18:04:27.304" v="82"/>
          <ac:spMkLst>
            <pc:docMk/>
            <pc:sldMk cId="3201676010" sldId="261"/>
            <ac:spMk id="4" creationId="{D10FE46E-CE9E-622F-0CFE-9130639978FE}"/>
          </ac:spMkLst>
        </pc:spChg>
        <pc:spChg chg="mod">
          <ac:chgData name="Jim Myers" userId="d5717961-3e22-4dca-993f-23843779ec13" providerId="ADAL" clId="{017770FD-59E4-4332-AAE0-D27B6C1167C8}" dt="2024-03-04T18:04:32.587" v="91" actId="20577"/>
          <ac:spMkLst>
            <pc:docMk/>
            <pc:sldMk cId="3201676010" sldId="261"/>
            <ac:spMk id="5" creationId="{1ED0B8BC-C1C1-AB1E-437C-C8CD40C0170A}"/>
          </ac:spMkLst>
        </pc:spChg>
        <pc:spChg chg="mod">
          <ac:chgData name="Jim Myers" userId="d5717961-3e22-4dca-993f-23843779ec13" providerId="ADAL" clId="{017770FD-59E4-4332-AAE0-D27B6C1167C8}" dt="2024-03-04T18:04:35.265" v="94"/>
          <ac:spMkLst>
            <pc:docMk/>
            <pc:sldMk cId="3201676010" sldId="261"/>
            <ac:spMk id="6" creationId="{1EC30C9B-EE51-8040-0A97-5B286C42D29B}"/>
          </ac:spMkLst>
        </pc:spChg>
      </pc:sldChg>
      <pc:sldChg chg="modSp mod">
        <pc:chgData name="Jim Myers" userId="d5717961-3e22-4dca-993f-23843779ec13" providerId="ADAL" clId="{017770FD-59E4-4332-AAE0-D27B6C1167C8}" dt="2024-03-04T18:04:49.339" v="115" actId="20577"/>
        <pc:sldMkLst>
          <pc:docMk/>
          <pc:sldMk cId="55383257" sldId="262"/>
        </pc:sldMkLst>
        <pc:spChg chg="mod">
          <ac:chgData name="Jim Myers" userId="d5717961-3e22-4dca-993f-23843779ec13" providerId="ADAL" clId="{017770FD-59E4-4332-AAE0-D27B6C1167C8}" dt="2024-03-04T18:04:49.339" v="115" actId="20577"/>
          <ac:spMkLst>
            <pc:docMk/>
            <pc:sldMk cId="55383257" sldId="262"/>
            <ac:spMk id="2" creationId="{6BB32E76-2632-BE06-1CB0-2F9B18B25821}"/>
          </ac:spMkLst>
        </pc:spChg>
      </pc:sldChg>
      <pc:sldChg chg="addSp modSp del mod">
        <pc:chgData name="Jim Myers" userId="d5717961-3e22-4dca-993f-23843779ec13" providerId="ADAL" clId="{017770FD-59E4-4332-AAE0-D27B6C1167C8}" dt="2024-03-06T14:18:04.843" v="122" actId="47"/>
        <pc:sldMkLst>
          <pc:docMk/>
          <pc:sldMk cId="2086764957" sldId="263"/>
        </pc:sldMkLst>
        <pc:spChg chg="add mod">
          <ac:chgData name="Jim Myers" userId="d5717961-3e22-4dca-993f-23843779ec13" providerId="ADAL" clId="{017770FD-59E4-4332-AAE0-D27B6C1167C8}" dt="2024-03-04T18:05:01.246" v="121" actId="20577"/>
          <ac:spMkLst>
            <pc:docMk/>
            <pc:sldMk cId="2086764957" sldId="263"/>
            <ac:spMk id="3" creationId="{DC26D583-843B-666D-3D07-471BFC26840E}"/>
          </ac:spMkLst>
        </pc:spChg>
      </pc:sldChg>
      <pc:sldMasterChg chg="delSldLayout modSldLayout">
        <pc:chgData name="Jim Myers" userId="d5717961-3e22-4dca-993f-23843779ec13" providerId="ADAL" clId="{017770FD-59E4-4332-AAE0-D27B6C1167C8}" dt="2024-03-06T14:53:10.835" v="368"/>
        <pc:sldMasterMkLst>
          <pc:docMk/>
          <pc:sldMasterMk cId="2399052870" sldId="2147483648"/>
        </pc:sldMasterMkLst>
        <pc:sldLayoutChg chg="addSp delSp modSp mod">
          <pc:chgData name="Jim Myers" userId="d5717961-3e22-4dca-993f-23843779ec13" providerId="ADAL" clId="{017770FD-59E4-4332-AAE0-D27B6C1167C8}" dt="2024-03-06T14:19:51.900" v="130" actId="478"/>
          <pc:sldLayoutMkLst>
            <pc:docMk/>
            <pc:sldMasterMk cId="2399052870" sldId="2147483648"/>
            <pc:sldLayoutMk cId="2362200378" sldId="2147483649"/>
          </pc:sldLayoutMkLst>
          <pc:spChg chg="mod">
            <ac:chgData name="Jim Myers" userId="d5717961-3e22-4dca-993f-23843779ec13" providerId="ADAL" clId="{017770FD-59E4-4332-AAE0-D27B6C1167C8}" dt="2024-03-06T14:19:25.981" v="124" actId="164"/>
            <ac:spMkLst>
              <pc:docMk/>
              <pc:sldMasterMk cId="2399052870" sldId="2147483648"/>
              <pc:sldLayoutMk cId="2362200378" sldId="2147483649"/>
              <ac:spMk id="4" creationId="{CF72B802-F182-EF91-DEA6-5272706C1657}"/>
            </ac:spMkLst>
          </pc:spChg>
          <pc:grpChg chg="add del mod">
            <ac:chgData name="Jim Myers" userId="d5717961-3e22-4dca-993f-23843779ec13" providerId="ADAL" clId="{017770FD-59E4-4332-AAE0-D27B6C1167C8}" dt="2024-03-06T14:19:51.900" v="130" actId="478"/>
            <ac:grpSpMkLst>
              <pc:docMk/>
              <pc:sldMasterMk cId="2399052870" sldId="2147483648"/>
              <pc:sldLayoutMk cId="2362200378" sldId="2147483649"/>
              <ac:grpSpMk id="6" creationId="{24E9E689-7045-4B7B-8708-207FFAE3A2F7}"/>
            </ac:grpSpMkLst>
          </pc:grpChg>
          <pc:picChg chg="mod">
            <ac:chgData name="Jim Myers" userId="d5717961-3e22-4dca-993f-23843779ec13" providerId="ADAL" clId="{017770FD-59E4-4332-AAE0-D27B6C1167C8}" dt="2024-03-06T14:19:25.981" v="124" actId="164"/>
            <ac:picMkLst>
              <pc:docMk/>
              <pc:sldMasterMk cId="2399052870" sldId="2147483648"/>
              <pc:sldLayoutMk cId="2362200378" sldId="2147483649"/>
              <ac:picMk id="8" creationId="{C09DD6C4-4DF9-CE04-FDA8-3B0DA63D6C23}"/>
            </ac:picMkLst>
          </pc:picChg>
          <pc:picChg chg="add mod ord">
            <ac:chgData name="Jim Myers" userId="d5717961-3e22-4dca-993f-23843779ec13" providerId="ADAL" clId="{017770FD-59E4-4332-AAE0-D27B6C1167C8}" dt="2024-03-06T14:19:45.193" v="129" actId="14100"/>
            <ac:picMkLst>
              <pc:docMk/>
              <pc:sldMasterMk cId="2399052870" sldId="2147483648"/>
              <pc:sldLayoutMk cId="2362200378" sldId="2147483649"/>
              <ac:picMk id="10" creationId="{153DDE3D-2597-3A33-3D9D-42EF44786A5E}"/>
            </ac:picMkLst>
          </pc:picChg>
          <pc:picChg chg="del">
            <ac:chgData name="Jim Myers" userId="d5717961-3e22-4dca-993f-23843779ec13" providerId="ADAL" clId="{017770FD-59E4-4332-AAE0-D27B6C1167C8}" dt="2024-03-06T14:19:13.427" v="123" actId="478"/>
            <ac:picMkLst>
              <pc:docMk/>
              <pc:sldMasterMk cId="2399052870" sldId="2147483648"/>
              <pc:sldLayoutMk cId="2362200378" sldId="2147483649"/>
              <ac:picMk id="11" creationId="{F403CF70-11B2-5F65-F085-494765F08DE9}"/>
            </ac:picMkLst>
          </pc:picChg>
        </pc:sldLayoutChg>
        <pc:sldLayoutChg chg="addSp delSp modSp mod">
          <pc:chgData name="Jim Myers" userId="d5717961-3e22-4dca-993f-23843779ec13" providerId="ADAL" clId="{017770FD-59E4-4332-AAE0-D27B6C1167C8}" dt="2024-03-06T14:53:02.340" v="365" actId="164"/>
          <pc:sldLayoutMkLst>
            <pc:docMk/>
            <pc:sldMasterMk cId="2399052870" sldId="2147483648"/>
            <pc:sldLayoutMk cId="3439858674" sldId="2147483650"/>
          </pc:sldLayoutMkLst>
          <pc:spChg chg="mod">
            <ac:chgData name="Jim Myers" userId="d5717961-3e22-4dca-993f-23843779ec13" providerId="ADAL" clId="{017770FD-59E4-4332-AAE0-D27B6C1167C8}" dt="2024-03-06T14:28:25.220" v="232" actId="1076"/>
            <ac:spMkLst>
              <pc:docMk/>
              <pc:sldMasterMk cId="2399052870" sldId="2147483648"/>
              <pc:sldLayoutMk cId="3439858674" sldId="2147483650"/>
              <ac:spMk id="3" creationId="{46A7FD5E-E6AC-999B-4BE4-62A3AEFA1858}"/>
            </ac:spMkLst>
          </pc:spChg>
          <pc:spChg chg="add mod">
            <ac:chgData name="Jim Myers" userId="d5717961-3e22-4dca-993f-23843779ec13" providerId="ADAL" clId="{017770FD-59E4-4332-AAE0-D27B6C1167C8}" dt="2024-03-06T14:53:02.340" v="365" actId="164"/>
            <ac:spMkLst>
              <pc:docMk/>
              <pc:sldMasterMk cId="2399052870" sldId="2147483648"/>
              <pc:sldLayoutMk cId="3439858674" sldId="2147483650"/>
              <ac:spMk id="9" creationId="{953C1A4D-21A7-8BEF-48E1-CD0A1CD2FA6F}"/>
            </ac:spMkLst>
          </pc:spChg>
          <pc:spChg chg="add mod ord topLvl">
            <ac:chgData name="Jim Myers" userId="d5717961-3e22-4dca-993f-23843779ec13" providerId="ADAL" clId="{017770FD-59E4-4332-AAE0-D27B6C1167C8}" dt="2024-03-06T14:28:30.242" v="234" actId="165"/>
            <ac:spMkLst>
              <pc:docMk/>
              <pc:sldMasterMk cId="2399052870" sldId="2147483648"/>
              <pc:sldLayoutMk cId="3439858674" sldId="2147483650"/>
              <ac:spMk id="9" creationId="{D8DF94BD-3730-8C56-7FCF-22DB72022896}"/>
            </ac:spMkLst>
          </pc:spChg>
          <pc:spChg chg="mod">
            <ac:chgData name="Jim Myers" userId="d5717961-3e22-4dca-993f-23843779ec13" providerId="ADAL" clId="{017770FD-59E4-4332-AAE0-D27B6C1167C8}" dt="2024-03-06T14:31:13.580" v="272" actId="164"/>
            <ac:spMkLst>
              <pc:docMk/>
              <pc:sldMasterMk cId="2399052870" sldId="2147483648"/>
              <pc:sldLayoutMk cId="3439858674" sldId="2147483650"/>
              <ac:spMk id="10" creationId="{54182B88-3480-D884-A654-4F5C5CE4BEF1}"/>
            </ac:spMkLst>
          </pc:spChg>
          <pc:spChg chg="add mod">
            <ac:chgData name="Jim Myers" userId="d5717961-3e22-4dca-993f-23843779ec13" providerId="ADAL" clId="{017770FD-59E4-4332-AAE0-D27B6C1167C8}" dt="2024-03-06T14:28:30.242" v="234" actId="165"/>
            <ac:spMkLst>
              <pc:docMk/>
              <pc:sldMasterMk cId="2399052870" sldId="2147483648"/>
              <pc:sldLayoutMk cId="3439858674" sldId="2147483650"/>
              <ac:spMk id="12" creationId="{F103C1CD-DDF1-17DE-9A87-E704B00AECC5}"/>
            </ac:spMkLst>
          </pc:spChg>
          <pc:grpChg chg="add del mod ord">
            <ac:chgData name="Jim Myers" userId="d5717961-3e22-4dca-993f-23843779ec13" providerId="ADAL" clId="{017770FD-59E4-4332-AAE0-D27B6C1167C8}" dt="2024-03-06T14:51:21.090" v="332" actId="165"/>
            <ac:grpSpMkLst>
              <pc:docMk/>
              <pc:sldMasterMk cId="2399052870" sldId="2147483648"/>
              <pc:sldLayoutMk cId="3439858674" sldId="2147483650"/>
              <ac:grpSpMk id="2" creationId="{C6AD80D5-B984-282A-6DA8-505E33F3AEB0}"/>
            </ac:grpSpMkLst>
          </pc:grpChg>
          <pc:grpChg chg="add del mod">
            <ac:chgData name="Jim Myers" userId="d5717961-3e22-4dca-993f-23843779ec13" providerId="ADAL" clId="{017770FD-59E4-4332-AAE0-D27B6C1167C8}" dt="2024-03-06T14:23:12.759" v="162" actId="165"/>
            <ac:grpSpMkLst>
              <pc:docMk/>
              <pc:sldMasterMk cId="2399052870" sldId="2147483648"/>
              <pc:sldLayoutMk cId="3439858674" sldId="2147483650"/>
              <ac:grpSpMk id="11" creationId="{261BA3C4-C122-02B3-2923-502EB5B6506A}"/>
            </ac:grpSpMkLst>
          </pc:grpChg>
          <pc:grpChg chg="add mod">
            <ac:chgData name="Jim Myers" userId="d5717961-3e22-4dca-993f-23843779ec13" providerId="ADAL" clId="{017770FD-59E4-4332-AAE0-D27B6C1167C8}" dt="2024-03-06T14:53:02.340" v="365" actId="164"/>
            <ac:grpSpMkLst>
              <pc:docMk/>
              <pc:sldMasterMk cId="2399052870" sldId="2147483648"/>
              <pc:sldLayoutMk cId="3439858674" sldId="2147483650"/>
              <ac:grpSpMk id="11" creationId="{51937E72-64C9-FACE-F9FC-DB95D8AA35AE}"/>
            </ac:grpSpMkLst>
          </pc:grpChg>
          <pc:grpChg chg="add del mod topLvl">
            <ac:chgData name="Jim Myers" userId="d5717961-3e22-4dca-993f-23843779ec13" providerId="ADAL" clId="{017770FD-59E4-4332-AAE0-D27B6C1167C8}" dt="2024-03-06T14:28:32.874" v="235" actId="478"/>
            <ac:grpSpMkLst>
              <pc:docMk/>
              <pc:sldMasterMk cId="2399052870" sldId="2147483648"/>
              <pc:sldLayoutMk cId="3439858674" sldId="2147483650"/>
              <ac:grpSpMk id="13" creationId="{F52DD564-5B58-B4B7-9E4E-93A033873CFE}"/>
            </ac:grpSpMkLst>
          </pc:grpChg>
          <pc:grpChg chg="add del mod ord">
            <ac:chgData name="Jim Myers" userId="d5717961-3e22-4dca-993f-23843779ec13" providerId="ADAL" clId="{017770FD-59E4-4332-AAE0-D27B6C1167C8}" dt="2024-03-06T14:28:30.242" v="234" actId="165"/>
            <ac:grpSpMkLst>
              <pc:docMk/>
              <pc:sldMasterMk cId="2399052870" sldId="2147483648"/>
              <pc:sldLayoutMk cId="3439858674" sldId="2147483650"/>
              <ac:grpSpMk id="14" creationId="{2218B37F-E3E8-6E65-399E-9DC01D7E1396}"/>
            </ac:grpSpMkLst>
          </pc:grpChg>
          <pc:grpChg chg="add del mod ord">
            <ac:chgData name="Jim Myers" userId="d5717961-3e22-4dca-993f-23843779ec13" providerId="ADAL" clId="{017770FD-59E4-4332-AAE0-D27B6C1167C8}" dt="2024-03-06T14:49:02.285" v="306" actId="478"/>
            <ac:grpSpMkLst>
              <pc:docMk/>
              <pc:sldMasterMk cId="2399052870" sldId="2147483648"/>
              <pc:sldLayoutMk cId="3439858674" sldId="2147483650"/>
              <ac:grpSpMk id="17" creationId="{1771687A-48F1-ACBA-D265-A151A5D60F0E}"/>
            </ac:grpSpMkLst>
          </pc:grpChg>
          <pc:grpChg chg="add mod">
            <ac:chgData name="Jim Myers" userId="d5717961-3e22-4dca-993f-23843779ec13" providerId="ADAL" clId="{017770FD-59E4-4332-AAE0-D27B6C1167C8}" dt="2024-03-06T14:30:32.759" v="263" actId="164"/>
            <ac:grpSpMkLst>
              <pc:docMk/>
              <pc:sldMasterMk cId="2399052870" sldId="2147483648"/>
              <pc:sldLayoutMk cId="3439858674" sldId="2147483650"/>
              <ac:grpSpMk id="18" creationId="{EA45874C-A137-8C40-A11D-72EC07CC8539}"/>
            </ac:grpSpMkLst>
          </pc:grpChg>
          <pc:grpChg chg="add mod">
            <ac:chgData name="Jim Myers" userId="d5717961-3e22-4dca-993f-23843779ec13" providerId="ADAL" clId="{017770FD-59E4-4332-AAE0-D27B6C1167C8}" dt="2024-03-06T14:31:13.580" v="272" actId="164"/>
            <ac:grpSpMkLst>
              <pc:docMk/>
              <pc:sldMasterMk cId="2399052870" sldId="2147483648"/>
              <pc:sldLayoutMk cId="3439858674" sldId="2147483650"/>
              <ac:grpSpMk id="19" creationId="{ED2AFF23-01B0-C184-2940-77E77E52BF79}"/>
            </ac:grpSpMkLst>
          </pc:grpChg>
          <pc:picChg chg="add mod ord topLvl modCrop">
            <ac:chgData name="Jim Myers" userId="d5717961-3e22-4dca-993f-23843779ec13" providerId="ADAL" clId="{017770FD-59E4-4332-AAE0-D27B6C1167C8}" dt="2024-03-06T14:31:13.580" v="272" actId="164"/>
            <ac:picMkLst>
              <pc:docMk/>
              <pc:sldMasterMk cId="2399052870" sldId="2147483648"/>
              <pc:sldLayoutMk cId="3439858674" sldId="2147483650"/>
              <ac:picMk id="5" creationId="{879A92F5-7BA0-8F5D-E079-D517B40D2970}"/>
            </ac:picMkLst>
          </pc:picChg>
          <pc:picChg chg="mod topLvl">
            <ac:chgData name="Jim Myers" userId="d5717961-3e22-4dca-993f-23843779ec13" providerId="ADAL" clId="{017770FD-59E4-4332-AAE0-D27B6C1167C8}" dt="2024-03-06T14:53:02.340" v="365" actId="164"/>
            <ac:picMkLst>
              <pc:docMk/>
              <pc:sldMasterMk cId="2399052870" sldId="2147483648"/>
              <pc:sldLayoutMk cId="3439858674" sldId="2147483650"/>
              <ac:picMk id="6" creationId="{A05482E1-C697-1ED1-D55E-95E0A262C62B}"/>
            </ac:picMkLst>
          </pc:picChg>
          <pc:picChg chg="del">
            <ac:chgData name="Jim Myers" userId="d5717961-3e22-4dca-993f-23843779ec13" providerId="ADAL" clId="{017770FD-59E4-4332-AAE0-D27B6C1167C8}" dt="2024-03-06T14:21:34.621" v="133" actId="478"/>
            <ac:picMkLst>
              <pc:docMk/>
              <pc:sldMasterMk cId="2399052870" sldId="2147483648"/>
              <pc:sldLayoutMk cId="3439858674" sldId="2147483650"/>
              <ac:picMk id="6" creationId="{E86BCC39-6764-06C5-18DF-11D658BB3553}"/>
            </ac:picMkLst>
          </pc:picChg>
          <pc:picChg chg="del">
            <ac:chgData name="Jim Myers" userId="d5717961-3e22-4dca-993f-23843779ec13" providerId="ADAL" clId="{017770FD-59E4-4332-AAE0-D27B6C1167C8}" dt="2024-03-06T14:21:36.196" v="134" actId="478"/>
            <ac:picMkLst>
              <pc:docMk/>
              <pc:sldMasterMk cId="2399052870" sldId="2147483648"/>
              <pc:sldLayoutMk cId="3439858674" sldId="2147483650"/>
              <ac:picMk id="8" creationId="{0843984D-215C-C092-2CCA-C9B0490FA326}"/>
            </ac:picMkLst>
          </pc:picChg>
          <pc:picChg chg="mod topLvl modCrop">
            <ac:chgData name="Jim Myers" userId="d5717961-3e22-4dca-993f-23843779ec13" providerId="ADAL" clId="{017770FD-59E4-4332-AAE0-D27B6C1167C8}" dt="2024-03-06T14:53:02.340" v="365" actId="164"/>
            <ac:picMkLst>
              <pc:docMk/>
              <pc:sldMasterMk cId="2399052870" sldId="2147483648"/>
              <pc:sldLayoutMk cId="3439858674" sldId="2147483650"/>
              <ac:picMk id="8" creationId="{BD2F77BF-0DC4-2395-E989-DA394A43F819}"/>
            </ac:picMkLst>
          </pc:picChg>
          <pc:picChg chg="add mod modCrop">
            <ac:chgData name="Jim Myers" userId="d5717961-3e22-4dca-993f-23843779ec13" providerId="ADAL" clId="{017770FD-59E4-4332-AAE0-D27B6C1167C8}" dt="2024-03-06T14:31:13.580" v="272" actId="164"/>
            <ac:picMkLst>
              <pc:docMk/>
              <pc:sldMasterMk cId="2399052870" sldId="2147483648"/>
              <pc:sldLayoutMk cId="3439858674" sldId="2147483650"/>
              <ac:picMk id="15" creationId="{EF83F097-9500-A4C5-90E9-5740920DB3E8}"/>
            </ac:picMkLst>
          </pc:picChg>
          <pc:picChg chg="add del mod ord">
            <ac:chgData name="Jim Myers" userId="d5717961-3e22-4dca-993f-23843779ec13" providerId="ADAL" clId="{017770FD-59E4-4332-AAE0-D27B6C1167C8}" dt="2024-03-06T14:30:10.194" v="261" actId="478"/>
            <ac:picMkLst>
              <pc:docMk/>
              <pc:sldMasterMk cId="2399052870" sldId="2147483648"/>
              <pc:sldLayoutMk cId="3439858674" sldId="2147483650"/>
              <ac:picMk id="16" creationId="{772D27FB-1ADE-D21E-C023-8E09546DE5E2}"/>
            </ac:picMkLst>
          </pc:picChg>
        </pc:sldLayoutChg>
        <pc:sldLayoutChg chg="addSp delSp modSp mod">
          <pc:chgData name="Jim Myers" userId="d5717961-3e22-4dca-993f-23843779ec13" providerId="ADAL" clId="{017770FD-59E4-4332-AAE0-D27B6C1167C8}" dt="2024-03-06T14:53:07.447" v="366"/>
          <pc:sldLayoutMkLst>
            <pc:docMk/>
            <pc:sldMasterMk cId="2399052870" sldId="2147483648"/>
            <pc:sldLayoutMk cId="1704922270" sldId="2147483652"/>
          </pc:sldLayoutMkLst>
          <pc:spChg chg="del">
            <ac:chgData name="Jim Myers" userId="d5717961-3e22-4dca-993f-23843779ec13" providerId="ADAL" clId="{017770FD-59E4-4332-AAE0-D27B6C1167C8}" dt="2024-03-06T14:24:43.644" v="181" actId="478"/>
            <ac:spMkLst>
              <pc:docMk/>
              <pc:sldMasterMk cId="2399052870" sldId="2147483648"/>
              <pc:sldLayoutMk cId="1704922270" sldId="2147483652"/>
              <ac:spMk id="7" creationId="{B3B2C9E8-50B2-3E6B-29E4-59843F4F1C5B}"/>
            </ac:spMkLst>
          </pc:spChg>
          <pc:spChg chg="mod">
            <ac:chgData name="Jim Myers" userId="d5717961-3e22-4dca-993f-23843779ec13" providerId="ADAL" clId="{017770FD-59E4-4332-AAE0-D27B6C1167C8}" dt="2024-03-06T14:53:07.447" v="366"/>
            <ac:spMkLst>
              <pc:docMk/>
              <pc:sldMasterMk cId="2399052870" sldId="2147483648"/>
              <pc:sldLayoutMk cId="1704922270" sldId="2147483652"/>
              <ac:spMk id="9" creationId="{47627919-5673-A87C-8509-DD1F065733DB}"/>
            </ac:spMkLst>
          </pc:spChg>
          <pc:spChg chg="mod">
            <ac:chgData name="Jim Myers" userId="d5717961-3e22-4dca-993f-23843779ec13" providerId="ADAL" clId="{017770FD-59E4-4332-AAE0-D27B6C1167C8}" dt="2024-03-06T14:24:46.038" v="183"/>
            <ac:spMkLst>
              <pc:docMk/>
              <pc:sldMasterMk cId="2399052870" sldId="2147483648"/>
              <pc:sldLayoutMk cId="1704922270" sldId="2147483652"/>
              <ac:spMk id="12" creationId="{311F7A55-B6FE-6071-3DE0-718A1C5BAC5C}"/>
            </ac:spMkLst>
          </pc:spChg>
          <pc:spChg chg="mod">
            <ac:chgData name="Jim Myers" userId="d5717961-3e22-4dca-993f-23843779ec13" providerId="ADAL" clId="{017770FD-59E4-4332-AAE0-D27B6C1167C8}" dt="2024-03-06T14:24:46.038" v="183"/>
            <ac:spMkLst>
              <pc:docMk/>
              <pc:sldMasterMk cId="2399052870" sldId="2147483648"/>
              <pc:sldLayoutMk cId="1704922270" sldId="2147483652"/>
              <ac:spMk id="13" creationId="{9166ACD4-B90B-2D8D-81C7-73633132D9BC}"/>
            </ac:spMkLst>
          </pc:spChg>
          <pc:spChg chg="add del mod ord">
            <ac:chgData name="Jim Myers" userId="d5717961-3e22-4dca-993f-23843779ec13" providerId="ADAL" clId="{017770FD-59E4-4332-AAE0-D27B6C1167C8}" dt="2024-03-06T14:30:39.721" v="265" actId="478"/>
            <ac:spMkLst>
              <pc:docMk/>
              <pc:sldMasterMk cId="2399052870" sldId="2147483648"/>
              <pc:sldLayoutMk cId="1704922270" sldId="2147483652"/>
              <ac:spMk id="14" creationId="{6A6DF2BA-63CF-40D0-B9A9-71F13CB95BC3}"/>
            </ac:spMkLst>
          </pc:spChg>
          <pc:spChg chg="add del mod">
            <ac:chgData name="Jim Myers" userId="d5717961-3e22-4dca-993f-23843779ec13" providerId="ADAL" clId="{017770FD-59E4-4332-AAE0-D27B6C1167C8}" dt="2024-03-06T14:30:57.616" v="269" actId="478"/>
            <ac:spMkLst>
              <pc:docMk/>
              <pc:sldMasterMk cId="2399052870" sldId="2147483648"/>
              <pc:sldLayoutMk cId="1704922270" sldId="2147483652"/>
              <ac:spMk id="18" creationId="{BF1FDE47-0360-395D-8FDD-37986785AB66}"/>
            </ac:spMkLst>
          </pc:spChg>
          <pc:spChg chg="add mod ord">
            <ac:chgData name="Jim Myers" userId="d5717961-3e22-4dca-993f-23843779ec13" providerId="ADAL" clId="{017770FD-59E4-4332-AAE0-D27B6C1167C8}" dt="2024-03-06T14:31:38.136" v="289" actId="167"/>
            <ac:spMkLst>
              <pc:docMk/>
              <pc:sldMasterMk cId="2399052870" sldId="2147483648"/>
              <pc:sldLayoutMk cId="1704922270" sldId="2147483652"/>
              <ac:spMk id="22" creationId="{74E2954F-3F35-F7EA-0AB1-FD4CD43AD40D}"/>
            </ac:spMkLst>
          </pc:spChg>
          <pc:grpChg chg="add mod">
            <ac:chgData name="Jim Myers" userId="d5717961-3e22-4dca-993f-23843779ec13" providerId="ADAL" clId="{017770FD-59E4-4332-AAE0-D27B6C1167C8}" dt="2024-03-06T14:53:07.447" v="366"/>
            <ac:grpSpMkLst>
              <pc:docMk/>
              <pc:sldMasterMk cId="2399052870" sldId="2147483648"/>
              <pc:sldLayoutMk cId="1704922270" sldId="2147483652"/>
              <ac:grpSpMk id="5" creationId="{5990290A-FFF1-45B7-58DB-8F4E247FB180}"/>
            </ac:grpSpMkLst>
          </pc:grpChg>
          <pc:grpChg chg="add del mod ord">
            <ac:chgData name="Jim Myers" userId="d5717961-3e22-4dca-993f-23843779ec13" providerId="ADAL" clId="{017770FD-59E4-4332-AAE0-D27B6C1167C8}" dt="2024-03-06T14:30:37.954" v="264" actId="478"/>
            <ac:grpSpMkLst>
              <pc:docMk/>
              <pc:sldMasterMk cId="2399052870" sldId="2147483648"/>
              <pc:sldLayoutMk cId="1704922270" sldId="2147483652"/>
              <ac:grpSpMk id="9" creationId="{E9534B20-123D-7863-2373-501E217E90B3}"/>
            </ac:grpSpMkLst>
          </pc:grpChg>
          <pc:grpChg chg="mod">
            <ac:chgData name="Jim Myers" userId="d5717961-3e22-4dca-993f-23843779ec13" providerId="ADAL" clId="{017770FD-59E4-4332-AAE0-D27B6C1167C8}" dt="2024-03-06T14:24:46.038" v="183"/>
            <ac:grpSpMkLst>
              <pc:docMk/>
              <pc:sldMasterMk cId="2399052870" sldId="2147483648"/>
              <pc:sldLayoutMk cId="1704922270" sldId="2147483652"/>
              <ac:grpSpMk id="11" creationId="{D26C85B6-A865-290F-765C-361D525F00E2}"/>
            </ac:grpSpMkLst>
          </pc:grpChg>
          <pc:grpChg chg="add del mod">
            <ac:chgData name="Jim Myers" userId="d5717961-3e22-4dca-993f-23843779ec13" providerId="ADAL" clId="{017770FD-59E4-4332-AAE0-D27B6C1167C8}" dt="2024-03-06T14:30:56.688" v="268" actId="478"/>
            <ac:grpSpMkLst>
              <pc:docMk/>
              <pc:sldMasterMk cId="2399052870" sldId="2147483648"/>
              <pc:sldLayoutMk cId="1704922270" sldId="2147483652"/>
              <ac:grpSpMk id="15" creationId="{FB090A1A-6C19-F087-BC1C-72B1277D205D}"/>
            </ac:grpSpMkLst>
          </pc:grpChg>
          <pc:grpChg chg="add del mod ord">
            <ac:chgData name="Jim Myers" userId="d5717961-3e22-4dca-993f-23843779ec13" providerId="ADAL" clId="{017770FD-59E4-4332-AAE0-D27B6C1167C8}" dt="2024-03-06T14:49:04.476" v="307" actId="478"/>
            <ac:grpSpMkLst>
              <pc:docMk/>
              <pc:sldMasterMk cId="2399052870" sldId="2147483648"/>
              <pc:sldLayoutMk cId="1704922270" sldId="2147483652"/>
              <ac:grpSpMk id="19" creationId="{46EF5BA2-6FAE-8B33-607A-893AA95EED01}"/>
            </ac:grpSpMkLst>
          </pc:grpChg>
          <pc:picChg chg="del">
            <ac:chgData name="Jim Myers" userId="d5717961-3e22-4dca-993f-23843779ec13" providerId="ADAL" clId="{017770FD-59E4-4332-AAE0-D27B6C1167C8}" dt="2024-03-06T14:24:42.443" v="180" actId="478"/>
            <ac:picMkLst>
              <pc:docMk/>
              <pc:sldMasterMk cId="2399052870" sldId="2147483648"/>
              <pc:sldLayoutMk cId="1704922270" sldId="2147483652"/>
              <ac:picMk id="5" creationId="{12555B34-FD5E-D38A-4483-7D29387664A9}"/>
            </ac:picMkLst>
          </pc:picChg>
          <pc:picChg chg="del">
            <ac:chgData name="Jim Myers" userId="d5717961-3e22-4dca-993f-23843779ec13" providerId="ADAL" clId="{017770FD-59E4-4332-AAE0-D27B6C1167C8}" dt="2024-03-06T14:24:44.827" v="182" actId="478"/>
            <ac:picMkLst>
              <pc:docMk/>
              <pc:sldMasterMk cId="2399052870" sldId="2147483648"/>
              <pc:sldLayoutMk cId="1704922270" sldId="2147483652"/>
              <ac:picMk id="6" creationId="{1B58A522-4B42-6FFA-39DF-41C41C236819}"/>
            </ac:picMkLst>
          </pc:picChg>
          <pc:picChg chg="mod">
            <ac:chgData name="Jim Myers" userId="d5717961-3e22-4dca-993f-23843779ec13" providerId="ADAL" clId="{017770FD-59E4-4332-AAE0-D27B6C1167C8}" dt="2024-03-06T14:53:07.447" v="366"/>
            <ac:picMkLst>
              <pc:docMk/>
              <pc:sldMasterMk cId="2399052870" sldId="2147483648"/>
              <pc:sldLayoutMk cId="1704922270" sldId="2147483652"/>
              <ac:picMk id="6" creationId="{C9CBA934-04D7-3603-2937-722A0CF4C494}"/>
            </ac:picMkLst>
          </pc:picChg>
          <pc:picChg chg="mod">
            <ac:chgData name="Jim Myers" userId="d5717961-3e22-4dca-993f-23843779ec13" providerId="ADAL" clId="{017770FD-59E4-4332-AAE0-D27B6C1167C8}" dt="2024-03-06T14:53:07.447" v="366"/>
            <ac:picMkLst>
              <pc:docMk/>
              <pc:sldMasterMk cId="2399052870" sldId="2147483648"/>
              <pc:sldLayoutMk cId="1704922270" sldId="2147483652"/>
              <ac:picMk id="7" creationId="{A90AB5A0-0311-5E95-E9FD-4664E18A8AB1}"/>
            </ac:picMkLst>
          </pc:picChg>
          <pc:picChg chg="mod">
            <ac:chgData name="Jim Myers" userId="d5717961-3e22-4dca-993f-23843779ec13" providerId="ADAL" clId="{017770FD-59E4-4332-AAE0-D27B6C1167C8}" dt="2024-03-06T14:24:46.038" v="183"/>
            <ac:picMkLst>
              <pc:docMk/>
              <pc:sldMasterMk cId="2399052870" sldId="2147483648"/>
              <pc:sldLayoutMk cId="1704922270" sldId="2147483652"/>
              <ac:picMk id="10" creationId="{E2ACF7F5-5D3D-FC70-D2C8-2421E917CDB5}"/>
            </ac:picMkLst>
          </pc:picChg>
          <pc:picChg chg="mod">
            <ac:chgData name="Jim Myers" userId="d5717961-3e22-4dca-993f-23843779ec13" providerId="ADAL" clId="{017770FD-59E4-4332-AAE0-D27B6C1167C8}" dt="2024-03-06T14:30:40.734" v="266"/>
            <ac:picMkLst>
              <pc:docMk/>
              <pc:sldMasterMk cId="2399052870" sldId="2147483648"/>
              <pc:sldLayoutMk cId="1704922270" sldId="2147483652"/>
              <ac:picMk id="16" creationId="{7F129095-50A9-8748-C208-A19585EB374D}"/>
            </ac:picMkLst>
          </pc:picChg>
          <pc:picChg chg="mod">
            <ac:chgData name="Jim Myers" userId="d5717961-3e22-4dca-993f-23843779ec13" providerId="ADAL" clId="{017770FD-59E4-4332-AAE0-D27B6C1167C8}" dt="2024-03-06T14:30:40.734" v="266"/>
            <ac:picMkLst>
              <pc:docMk/>
              <pc:sldMasterMk cId="2399052870" sldId="2147483648"/>
              <pc:sldLayoutMk cId="1704922270" sldId="2147483652"/>
              <ac:picMk id="17" creationId="{5F7A7F19-E4DC-9052-FF29-7D2AD39E99DE}"/>
            </ac:picMkLst>
          </pc:picChg>
          <pc:picChg chg="mod">
            <ac:chgData name="Jim Myers" userId="d5717961-3e22-4dca-993f-23843779ec13" providerId="ADAL" clId="{017770FD-59E4-4332-AAE0-D27B6C1167C8}" dt="2024-03-06T14:31:29.065" v="273"/>
            <ac:picMkLst>
              <pc:docMk/>
              <pc:sldMasterMk cId="2399052870" sldId="2147483648"/>
              <pc:sldLayoutMk cId="1704922270" sldId="2147483652"/>
              <ac:picMk id="20" creationId="{3E4B3135-CF9E-27EA-A0F9-5CE10CD27694}"/>
            </ac:picMkLst>
          </pc:picChg>
          <pc:picChg chg="mod">
            <ac:chgData name="Jim Myers" userId="d5717961-3e22-4dca-993f-23843779ec13" providerId="ADAL" clId="{017770FD-59E4-4332-AAE0-D27B6C1167C8}" dt="2024-03-06T14:31:29.065" v="273"/>
            <ac:picMkLst>
              <pc:docMk/>
              <pc:sldMasterMk cId="2399052870" sldId="2147483648"/>
              <pc:sldLayoutMk cId="1704922270" sldId="2147483652"/>
              <ac:picMk id="21" creationId="{FDE0CAF3-FFFD-3187-3F8F-08FDBD44CADF}"/>
            </ac:picMkLst>
          </pc:picChg>
        </pc:sldLayoutChg>
        <pc:sldLayoutChg chg="addSp delSp modSp mod">
          <pc:chgData name="Jim Myers" userId="d5717961-3e22-4dca-993f-23843779ec13" providerId="ADAL" clId="{017770FD-59E4-4332-AAE0-D27B6C1167C8}" dt="2024-03-06T14:53:09.176" v="367"/>
          <pc:sldLayoutMkLst>
            <pc:docMk/>
            <pc:sldMasterMk cId="2399052870" sldId="2147483648"/>
            <pc:sldLayoutMk cId="2770041988" sldId="2147483653"/>
          </pc:sldLayoutMkLst>
          <pc:spChg chg="add del">
            <ac:chgData name="Jim Myers" userId="d5717961-3e22-4dca-993f-23843779ec13" providerId="ADAL" clId="{017770FD-59E4-4332-AAE0-D27B6C1167C8}" dt="2024-03-06T14:31:44.168" v="292" actId="478"/>
            <ac:spMkLst>
              <pc:docMk/>
              <pc:sldMasterMk cId="2399052870" sldId="2147483648"/>
              <pc:sldLayoutMk cId="2770041988" sldId="2147483653"/>
              <ac:spMk id="9" creationId="{E6CF0133-8A2D-814A-F071-CFD3CB0365A1}"/>
            </ac:spMkLst>
          </pc:spChg>
          <pc:spChg chg="mod">
            <ac:chgData name="Jim Myers" userId="d5717961-3e22-4dca-993f-23843779ec13" providerId="ADAL" clId="{017770FD-59E4-4332-AAE0-D27B6C1167C8}" dt="2024-03-06T14:53:09.176" v="367"/>
            <ac:spMkLst>
              <pc:docMk/>
              <pc:sldMasterMk cId="2399052870" sldId="2147483648"/>
              <pc:sldLayoutMk cId="2770041988" sldId="2147483653"/>
              <ac:spMk id="11" creationId="{CEC5EAA4-6406-9E01-138B-C669166EA350}"/>
            </ac:spMkLst>
          </pc:spChg>
          <pc:spChg chg="mod">
            <ac:chgData name="Jim Myers" userId="d5717961-3e22-4dca-993f-23843779ec13" providerId="ADAL" clId="{017770FD-59E4-4332-AAE0-D27B6C1167C8}" dt="2024-03-06T14:24:56.640" v="188"/>
            <ac:spMkLst>
              <pc:docMk/>
              <pc:sldMasterMk cId="2399052870" sldId="2147483648"/>
              <pc:sldLayoutMk cId="2770041988" sldId="2147483653"/>
              <ac:spMk id="14" creationId="{0AB892DA-1FA0-2DCF-CD3F-E3CAF81B9BFA}"/>
            </ac:spMkLst>
          </pc:spChg>
          <pc:spChg chg="mod">
            <ac:chgData name="Jim Myers" userId="d5717961-3e22-4dca-993f-23843779ec13" providerId="ADAL" clId="{017770FD-59E4-4332-AAE0-D27B6C1167C8}" dt="2024-03-06T14:24:56.640" v="188"/>
            <ac:spMkLst>
              <pc:docMk/>
              <pc:sldMasterMk cId="2399052870" sldId="2147483648"/>
              <pc:sldLayoutMk cId="2770041988" sldId="2147483653"/>
              <ac:spMk id="15" creationId="{21180B7D-E9F1-CB3F-08D1-C71B0CBC7C28}"/>
            </ac:spMkLst>
          </pc:spChg>
          <pc:spChg chg="add del mod ord">
            <ac:chgData name="Jim Myers" userId="d5717961-3e22-4dca-993f-23843779ec13" providerId="ADAL" clId="{017770FD-59E4-4332-AAE0-D27B6C1167C8}" dt="2024-03-06T14:27:15.172" v="221" actId="167"/>
            <ac:spMkLst>
              <pc:docMk/>
              <pc:sldMasterMk cId="2399052870" sldId="2147483648"/>
              <pc:sldLayoutMk cId="2770041988" sldId="2147483653"/>
              <ac:spMk id="16" creationId="{22F3BF72-2952-0E18-DA89-3069F703C1BF}"/>
            </ac:spMkLst>
          </pc:spChg>
          <pc:spChg chg="add mod ord">
            <ac:chgData name="Jim Myers" userId="d5717961-3e22-4dca-993f-23843779ec13" providerId="ADAL" clId="{017770FD-59E4-4332-AAE0-D27B6C1167C8}" dt="2024-03-06T14:31:49.110" v="294" actId="167"/>
            <ac:spMkLst>
              <pc:docMk/>
              <pc:sldMasterMk cId="2399052870" sldId="2147483648"/>
              <pc:sldLayoutMk cId="2770041988" sldId="2147483653"/>
              <ac:spMk id="20" creationId="{23875761-CC8A-CDC1-EFBA-489B84F3FE74}"/>
            </ac:spMkLst>
          </pc:spChg>
          <pc:grpChg chg="add mod">
            <ac:chgData name="Jim Myers" userId="d5717961-3e22-4dca-993f-23843779ec13" providerId="ADAL" clId="{017770FD-59E4-4332-AAE0-D27B6C1167C8}" dt="2024-03-06T14:53:09.176" v="367"/>
            <ac:grpSpMkLst>
              <pc:docMk/>
              <pc:sldMasterMk cId="2399052870" sldId="2147483648"/>
              <pc:sldLayoutMk cId="2770041988" sldId="2147483653"/>
              <ac:grpSpMk id="7" creationId="{20F944E7-EA0A-52A3-41B1-64A5F089026E}"/>
            </ac:grpSpMkLst>
          </pc:grpChg>
          <pc:grpChg chg="add del mod ord">
            <ac:chgData name="Jim Myers" userId="d5717961-3e22-4dca-993f-23843779ec13" providerId="ADAL" clId="{017770FD-59E4-4332-AAE0-D27B6C1167C8}" dt="2024-03-06T14:27:15.172" v="221" actId="167"/>
            <ac:grpSpMkLst>
              <pc:docMk/>
              <pc:sldMasterMk cId="2399052870" sldId="2147483648"/>
              <pc:sldLayoutMk cId="2770041988" sldId="2147483653"/>
              <ac:grpSpMk id="11" creationId="{F55B9230-C44B-E353-B20F-624DE9018D34}"/>
            </ac:grpSpMkLst>
          </pc:grpChg>
          <pc:grpChg chg="mod">
            <ac:chgData name="Jim Myers" userId="d5717961-3e22-4dca-993f-23843779ec13" providerId="ADAL" clId="{017770FD-59E4-4332-AAE0-D27B6C1167C8}" dt="2024-03-06T14:24:56.640" v="188"/>
            <ac:grpSpMkLst>
              <pc:docMk/>
              <pc:sldMasterMk cId="2399052870" sldId="2147483648"/>
              <pc:sldLayoutMk cId="2770041988" sldId="2147483653"/>
              <ac:grpSpMk id="13" creationId="{DB989409-B9A0-8CF5-509A-2E68F9350F27}"/>
            </ac:grpSpMkLst>
          </pc:grpChg>
          <pc:grpChg chg="add del mod ord">
            <ac:chgData name="Jim Myers" userId="d5717961-3e22-4dca-993f-23843779ec13" providerId="ADAL" clId="{017770FD-59E4-4332-AAE0-D27B6C1167C8}" dt="2024-03-06T14:49:06.390" v="309" actId="478"/>
            <ac:grpSpMkLst>
              <pc:docMk/>
              <pc:sldMasterMk cId="2399052870" sldId="2147483648"/>
              <pc:sldLayoutMk cId="2770041988" sldId="2147483653"/>
              <ac:grpSpMk id="17" creationId="{826763D9-FC7F-19B4-F8AC-E13590A5DDF9}"/>
            </ac:grpSpMkLst>
          </pc:grpChg>
          <pc:picChg chg="add del">
            <ac:chgData name="Jim Myers" userId="d5717961-3e22-4dca-993f-23843779ec13" providerId="ADAL" clId="{017770FD-59E4-4332-AAE0-D27B6C1167C8}" dt="2024-03-06T14:31:42.041" v="290" actId="478"/>
            <ac:picMkLst>
              <pc:docMk/>
              <pc:sldMasterMk cId="2399052870" sldId="2147483648"/>
              <pc:sldLayoutMk cId="2770041988" sldId="2147483653"/>
              <ac:picMk id="7" creationId="{9CBF1D5E-393A-8C51-8E52-1959603C0CB3}"/>
            </ac:picMkLst>
          </pc:picChg>
          <pc:picChg chg="add del">
            <ac:chgData name="Jim Myers" userId="d5717961-3e22-4dca-993f-23843779ec13" providerId="ADAL" clId="{017770FD-59E4-4332-AAE0-D27B6C1167C8}" dt="2024-03-06T14:31:43.216" v="291" actId="478"/>
            <ac:picMkLst>
              <pc:docMk/>
              <pc:sldMasterMk cId="2399052870" sldId="2147483648"/>
              <pc:sldLayoutMk cId="2770041988" sldId="2147483653"/>
              <ac:picMk id="8" creationId="{1E746522-E86D-36B2-6CDC-015A60919E36}"/>
            </ac:picMkLst>
          </pc:picChg>
          <pc:picChg chg="mod">
            <ac:chgData name="Jim Myers" userId="d5717961-3e22-4dca-993f-23843779ec13" providerId="ADAL" clId="{017770FD-59E4-4332-AAE0-D27B6C1167C8}" dt="2024-03-06T14:53:09.176" v="367"/>
            <ac:picMkLst>
              <pc:docMk/>
              <pc:sldMasterMk cId="2399052870" sldId="2147483648"/>
              <pc:sldLayoutMk cId="2770041988" sldId="2147483653"/>
              <ac:picMk id="8" creationId="{46417E97-E621-EB50-99D6-69A10A0656D2}"/>
            </ac:picMkLst>
          </pc:picChg>
          <pc:picChg chg="mod">
            <ac:chgData name="Jim Myers" userId="d5717961-3e22-4dca-993f-23843779ec13" providerId="ADAL" clId="{017770FD-59E4-4332-AAE0-D27B6C1167C8}" dt="2024-03-06T14:53:09.176" v="367"/>
            <ac:picMkLst>
              <pc:docMk/>
              <pc:sldMasterMk cId="2399052870" sldId="2147483648"/>
              <pc:sldLayoutMk cId="2770041988" sldId="2147483653"/>
              <ac:picMk id="9" creationId="{C0806608-4624-AF57-AECF-288010BA3316}"/>
            </ac:picMkLst>
          </pc:picChg>
          <pc:picChg chg="mod">
            <ac:chgData name="Jim Myers" userId="d5717961-3e22-4dca-993f-23843779ec13" providerId="ADAL" clId="{017770FD-59E4-4332-AAE0-D27B6C1167C8}" dt="2024-03-06T14:24:56.640" v="188"/>
            <ac:picMkLst>
              <pc:docMk/>
              <pc:sldMasterMk cId="2399052870" sldId="2147483648"/>
              <pc:sldLayoutMk cId="2770041988" sldId="2147483653"/>
              <ac:picMk id="12" creationId="{ECE24A1C-669D-99B2-8A86-52B33405B693}"/>
            </ac:picMkLst>
          </pc:picChg>
          <pc:picChg chg="mod">
            <ac:chgData name="Jim Myers" userId="d5717961-3e22-4dca-993f-23843779ec13" providerId="ADAL" clId="{017770FD-59E4-4332-AAE0-D27B6C1167C8}" dt="2024-03-06T14:31:45.230" v="293"/>
            <ac:picMkLst>
              <pc:docMk/>
              <pc:sldMasterMk cId="2399052870" sldId="2147483648"/>
              <pc:sldLayoutMk cId="2770041988" sldId="2147483653"/>
              <ac:picMk id="18" creationId="{E450E0A6-4514-168F-2C27-D739B03D3F8F}"/>
            </ac:picMkLst>
          </pc:picChg>
          <pc:picChg chg="mod">
            <ac:chgData name="Jim Myers" userId="d5717961-3e22-4dca-993f-23843779ec13" providerId="ADAL" clId="{017770FD-59E4-4332-AAE0-D27B6C1167C8}" dt="2024-03-06T14:31:45.230" v="293"/>
            <ac:picMkLst>
              <pc:docMk/>
              <pc:sldMasterMk cId="2399052870" sldId="2147483648"/>
              <pc:sldLayoutMk cId="2770041988" sldId="2147483653"/>
              <ac:picMk id="19" creationId="{251C0643-5FCC-53E8-D190-F8A64A1D39AB}"/>
            </ac:picMkLst>
          </pc:picChg>
        </pc:sldLayoutChg>
        <pc:sldLayoutChg chg="addSp delSp modSp mod">
          <pc:chgData name="Jim Myers" userId="d5717961-3e22-4dca-993f-23843779ec13" providerId="ADAL" clId="{017770FD-59E4-4332-AAE0-D27B6C1167C8}" dt="2024-03-06T14:53:10.835" v="368"/>
          <pc:sldLayoutMkLst>
            <pc:docMk/>
            <pc:sldMasterMk cId="2399052870" sldId="2147483648"/>
            <pc:sldLayoutMk cId="3831902945" sldId="2147483654"/>
          </pc:sldLayoutMkLst>
          <pc:spChg chg="add del">
            <ac:chgData name="Jim Myers" userId="d5717961-3e22-4dca-993f-23843779ec13" providerId="ADAL" clId="{017770FD-59E4-4332-AAE0-D27B6C1167C8}" dt="2024-03-06T14:31:53.225" v="297" actId="478"/>
            <ac:spMkLst>
              <pc:docMk/>
              <pc:sldMasterMk cId="2399052870" sldId="2147483648"/>
              <pc:sldLayoutMk cId="3831902945" sldId="2147483654"/>
              <ac:spMk id="5" creationId="{CB59E87F-3D2A-2BF4-C4D1-69B47CB019BE}"/>
            </ac:spMkLst>
          </pc:spChg>
          <pc:spChg chg="mod">
            <ac:chgData name="Jim Myers" userId="d5717961-3e22-4dca-993f-23843779ec13" providerId="ADAL" clId="{017770FD-59E4-4332-AAE0-D27B6C1167C8}" dt="2024-03-06T14:53:10.835" v="368"/>
            <ac:spMkLst>
              <pc:docMk/>
              <pc:sldMasterMk cId="2399052870" sldId="2147483648"/>
              <pc:sldLayoutMk cId="3831902945" sldId="2147483654"/>
              <ac:spMk id="7" creationId="{E2798426-67A6-E9C5-A5E5-DE5E6A56FB00}"/>
            </ac:spMkLst>
          </pc:spChg>
          <pc:spChg chg="mod">
            <ac:chgData name="Jim Myers" userId="d5717961-3e22-4dca-993f-23843779ec13" providerId="ADAL" clId="{017770FD-59E4-4332-AAE0-D27B6C1167C8}" dt="2024-03-06T14:25:56.929" v="195"/>
            <ac:spMkLst>
              <pc:docMk/>
              <pc:sldMasterMk cId="2399052870" sldId="2147483648"/>
              <pc:sldLayoutMk cId="3831902945" sldId="2147483654"/>
              <ac:spMk id="10" creationId="{A2307EC1-9149-1F9D-807C-0B7FAA47C0BB}"/>
            </ac:spMkLst>
          </pc:spChg>
          <pc:spChg chg="mod">
            <ac:chgData name="Jim Myers" userId="d5717961-3e22-4dca-993f-23843779ec13" providerId="ADAL" clId="{017770FD-59E4-4332-AAE0-D27B6C1167C8}" dt="2024-03-06T14:25:56.929" v="195"/>
            <ac:spMkLst>
              <pc:docMk/>
              <pc:sldMasterMk cId="2399052870" sldId="2147483648"/>
              <pc:sldLayoutMk cId="3831902945" sldId="2147483654"/>
              <ac:spMk id="11" creationId="{17F551E3-7BEA-5595-A1AF-BCA32A70E73C}"/>
            </ac:spMkLst>
          </pc:spChg>
          <pc:spChg chg="add del mod ord">
            <ac:chgData name="Jim Myers" userId="d5717961-3e22-4dca-993f-23843779ec13" providerId="ADAL" clId="{017770FD-59E4-4332-AAE0-D27B6C1167C8}" dt="2024-03-06T14:27:14.317" v="217" actId="167"/>
            <ac:spMkLst>
              <pc:docMk/>
              <pc:sldMasterMk cId="2399052870" sldId="2147483648"/>
              <pc:sldLayoutMk cId="3831902945" sldId="2147483654"/>
              <ac:spMk id="12" creationId="{2749CA65-67F5-1126-71A2-CD432F6C6F3E}"/>
            </ac:spMkLst>
          </pc:spChg>
          <pc:spChg chg="add mod ord">
            <ac:chgData name="Jim Myers" userId="d5717961-3e22-4dca-993f-23843779ec13" providerId="ADAL" clId="{017770FD-59E4-4332-AAE0-D27B6C1167C8}" dt="2024-03-06T14:31:55.724" v="299" actId="167"/>
            <ac:spMkLst>
              <pc:docMk/>
              <pc:sldMasterMk cId="2399052870" sldId="2147483648"/>
              <pc:sldLayoutMk cId="3831902945" sldId="2147483654"/>
              <ac:spMk id="16" creationId="{E5BEF602-DCDC-9617-4BAE-BE34E591AD7B}"/>
            </ac:spMkLst>
          </pc:spChg>
          <pc:grpChg chg="add mod">
            <ac:chgData name="Jim Myers" userId="d5717961-3e22-4dca-993f-23843779ec13" providerId="ADAL" clId="{017770FD-59E4-4332-AAE0-D27B6C1167C8}" dt="2024-03-06T14:53:10.835" v="368"/>
            <ac:grpSpMkLst>
              <pc:docMk/>
              <pc:sldMasterMk cId="2399052870" sldId="2147483648"/>
              <pc:sldLayoutMk cId="3831902945" sldId="2147483654"/>
              <ac:grpSpMk id="3" creationId="{8D8B9191-9E54-4B5D-4110-AC368D036F20}"/>
            </ac:grpSpMkLst>
          </pc:grpChg>
          <pc:grpChg chg="add del mod ord">
            <ac:chgData name="Jim Myers" userId="d5717961-3e22-4dca-993f-23843779ec13" providerId="ADAL" clId="{017770FD-59E4-4332-AAE0-D27B6C1167C8}" dt="2024-03-06T14:27:14.317" v="217" actId="167"/>
            <ac:grpSpMkLst>
              <pc:docMk/>
              <pc:sldMasterMk cId="2399052870" sldId="2147483648"/>
              <pc:sldLayoutMk cId="3831902945" sldId="2147483654"/>
              <ac:grpSpMk id="7" creationId="{5F3F316E-27D7-4AD8-9A9F-0C45527B538E}"/>
            </ac:grpSpMkLst>
          </pc:grpChg>
          <pc:grpChg chg="mod">
            <ac:chgData name="Jim Myers" userId="d5717961-3e22-4dca-993f-23843779ec13" providerId="ADAL" clId="{017770FD-59E4-4332-AAE0-D27B6C1167C8}" dt="2024-03-06T14:25:56.929" v="195"/>
            <ac:grpSpMkLst>
              <pc:docMk/>
              <pc:sldMasterMk cId="2399052870" sldId="2147483648"/>
              <pc:sldLayoutMk cId="3831902945" sldId="2147483654"/>
              <ac:grpSpMk id="9" creationId="{89E00CA3-5F09-B244-97B6-6BCF14453778}"/>
            </ac:grpSpMkLst>
          </pc:grpChg>
          <pc:grpChg chg="add del mod ord">
            <ac:chgData name="Jim Myers" userId="d5717961-3e22-4dca-993f-23843779ec13" providerId="ADAL" clId="{017770FD-59E4-4332-AAE0-D27B6C1167C8}" dt="2024-03-06T14:49:08.581" v="310" actId="478"/>
            <ac:grpSpMkLst>
              <pc:docMk/>
              <pc:sldMasterMk cId="2399052870" sldId="2147483648"/>
              <pc:sldLayoutMk cId="3831902945" sldId="2147483654"/>
              <ac:grpSpMk id="13" creationId="{582CE689-14FE-1D95-0854-0E27DA74CC80}"/>
            </ac:grpSpMkLst>
          </pc:grpChg>
          <pc:picChg chg="add del">
            <ac:chgData name="Jim Myers" userId="d5717961-3e22-4dca-993f-23843779ec13" providerId="ADAL" clId="{017770FD-59E4-4332-AAE0-D27B6C1167C8}" dt="2024-03-06T14:31:51.281" v="295" actId="478"/>
            <ac:picMkLst>
              <pc:docMk/>
              <pc:sldMasterMk cId="2399052870" sldId="2147483648"/>
              <pc:sldLayoutMk cId="3831902945" sldId="2147483654"/>
              <ac:picMk id="3" creationId="{8BFE4164-C1EB-C725-9C42-A85E04779531}"/>
            </ac:picMkLst>
          </pc:picChg>
          <pc:picChg chg="add del mod">
            <ac:chgData name="Jim Myers" userId="d5717961-3e22-4dca-993f-23843779ec13" providerId="ADAL" clId="{017770FD-59E4-4332-AAE0-D27B6C1167C8}" dt="2024-03-06T14:31:52.216" v="296" actId="478"/>
            <ac:picMkLst>
              <pc:docMk/>
              <pc:sldMasterMk cId="2399052870" sldId="2147483648"/>
              <pc:sldLayoutMk cId="3831902945" sldId="2147483654"/>
              <ac:picMk id="4" creationId="{4B7691F3-94B3-4A21-338B-EA913FCFAEDB}"/>
            </ac:picMkLst>
          </pc:picChg>
          <pc:picChg chg="mod">
            <ac:chgData name="Jim Myers" userId="d5717961-3e22-4dca-993f-23843779ec13" providerId="ADAL" clId="{017770FD-59E4-4332-AAE0-D27B6C1167C8}" dt="2024-03-06T14:53:10.835" v="368"/>
            <ac:picMkLst>
              <pc:docMk/>
              <pc:sldMasterMk cId="2399052870" sldId="2147483648"/>
              <pc:sldLayoutMk cId="3831902945" sldId="2147483654"/>
              <ac:picMk id="4" creationId="{D6F0A58F-AD27-50AF-7486-9A114AA3C8B5}"/>
            </ac:picMkLst>
          </pc:picChg>
          <pc:picChg chg="mod">
            <ac:chgData name="Jim Myers" userId="d5717961-3e22-4dca-993f-23843779ec13" providerId="ADAL" clId="{017770FD-59E4-4332-AAE0-D27B6C1167C8}" dt="2024-03-06T14:53:10.835" v="368"/>
            <ac:picMkLst>
              <pc:docMk/>
              <pc:sldMasterMk cId="2399052870" sldId="2147483648"/>
              <pc:sldLayoutMk cId="3831902945" sldId="2147483654"/>
              <ac:picMk id="5" creationId="{7B4182B5-9ED6-822C-7654-593927E12C66}"/>
            </ac:picMkLst>
          </pc:picChg>
          <pc:picChg chg="mod">
            <ac:chgData name="Jim Myers" userId="d5717961-3e22-4dca-993f-23843779ec13" providerId="ADAL" clId="{017770FD-59E4-4332-AAE0-D27B6C1167C8}" dt="2024-03-06T14:25:56.929" v="195"/>
            <ac:picMkLst>
              <pc:docMk/>
              <pc:sldMasterMk cId="2399052870" sldId="2147483648"/>
              <pc:sldLayoutMk cId="3831902945" sldId="2147483654"/>
              <ac:picMk id="8" creationId="{688054E3-C901-B61D-9273-DED167719F1C}"/>
            </ac:picMkLst>
          </pc:picChg>
          <pc:picChg chg="mod">
            <ac:chgData name="Jim Myers" userId="d5717961-3e22-4dca-993f-23843779ec13" providerId="ADAL" clId="{017770FD-59E4-4332-AAE0-D27B6C1167C8}" dt="2024-03-06T14:31:54.143" v="298"/>
            <ac:picMkLst>
              <pc:docMk/>
              <pc:sldMasterMk cId="2399052870" sldId="2147483648"/>
              <pc:sldLayoutMk cId="3831902945" sldId="2147483654"/>
              <ac:picMk id="14" creationId="{C7BB6F66-6DED-4E47-56A6-79430A18DACE}"/>
            </ac:picMkLst>
          </pc:picChg>
          <pc:picChg chg="mod">
            <ac:chgData name="Jim Myers" userId="d5717961-3e22-4dca-993f-23843779ec13" providerId="ADAL" clId="{017770FD-59E4-4332-AAE0-D27B6C1167C8}" dt="2024-03-06T14:31:54.143" v="298"/>
            <ac:picMkLst>
              <pc:docMk/>
              <pc:sldMasterMk cId="2399052870" sldId="2147483648"/>
              <pc:sldLayoutMk cId="3831902945" sldId="2147483654"/>
              <ac:picMk id="15" creationId="{932AC2B2-A56A-766C-06F3-B876EB16BAE0}"/>
            </ac:picMkLst>
          </pc:picChg>
        </pc:sldLayoutChg>
        <pc:sldLayoutChg chg="addSp delSp modSp del mod">
          <pc:chgData name="Jim Myers" userId="d5717961-3e22-4dca-993f-23843779ec13" providerId="ADAL" clId="{017770FD-59E4-4332-AAE0-D27B6C1167C8}" dt="2024-03-06T14:32:08.892" v="304" actId="2696"/>
          <pc:sldLayoutMkLst>
            <pc:docMk/>
            <pc:sldMasterMk cId="2399052870" sldId="2147483648"/>
            <pc:sldLayoutMk cId="3633807577" sldId="2147483655"/>
          </pc:sldLayoutMkLst>
          <pc:spChg chg="add del">
            <ac:chgData name="Jim Myers" userId="d5717961-3e22-4dca-993f-23843779ec13" providerId="ADAL" clId="{017770FD-59E4-4332-AAE0-D27B6C1167C8}" dt="2024-03-06T14:31:59.167" v="301" actId="478"/>
            <ac:spMkLst>
              <pc:docMk/>
              <pc:sldMasterMk cId="2399052870" sldId="2147483648"/>
              <pc:sldLayoutMk cId="3633807577" sldId="2147483655"/>
              <ac:spMk id="4" creationId="{C71BE195-5055-3C4E-2D97-8B5D4672A952}"/>
            </ac:spMkLst>
          </pc:spChg>
          <pc:spChg chg="add mod">
            <ac:chgData name="Jim Myers" userId="d5717961-3e22-4dca-993f-23843779ec13" providerId="ADAL" clId="{017770FD-59E4-4332-AAE0-D27B6C1167C8}" dt="2024-03-06T14:32:00.821" v="303"/>
            <ac:spMkLst>
              <pc:docMk/>
              <pc:sldMasterMk cId="2399052870" sldId="2147483648"/>
              <pc:sldLayoutMk cId="3633807577" sldId="2147483655"/>
              <ac:spMk id="9" creationId="{B8474B60-0562-4F62-11C8-071E165D0C08}"/>
            </ac:spMkLst>
          </pc:spChg>
          <pc:grpChg chg="add mod">
            <ac:chgData name="Jim Myers" userId="d5717961-3e22-4dca-993f-23843779ec13" providerId="ADAL" clId="{017770FD-59E4-4332-AAE0-D27B6C1167C8}" dt="2024-03-06T14:32:00.821" v="303"/>
            <ac:grpSpMkLst>
              <pc:docMk/>
              <pc:sldMasterMk cId="2399052870" sldId="2147483648"/>
              <pc:sldLayoutMk cId="3633807577" sldId="2147483655"/>
              <ac:grpSpMk id="6" creationId="{0EEC0C4C-667F-A401-F4D2-D9331C1AA16A}"/>
            </ac:grpSpMkLst>
          </pc:grpChg>
          <pc:picChg chg="add del">
            <ac:chgData name="Jim Myers" userId="d5717961-3e22-4dca-993f-23843779ec13" providerId="ADAL" clId="{017770FD-59E4-4332-AAE0-D27B6C1167C8}" dt="2024-03-06T14:31:57.897" v="300" actId="478"/>
            <ac:picMkLst>
              <pc:docMk/>
              <pc:sldMasterMk cId="2399052870" sldId="2147483648"/>
              <pc:sldLayoutMk cId="3633807577" sldId="2147483655"/>
              <ac:picMk id="2" creationId="{597D9B7E-4B16-15FC-683B-6D18DD245DD5}"/>
            </ac:picMkLst>
          </pc:picChg>
          <pc:picChg chg="add del">
            <ac:chgData name="Jim Myers" userId="d5717961-3e22-4dca-993f-23843779ec13" providerId="ADAL" clId="{017770FD-59E4-4332-AAE0-D27B6C1167C8}" dt="2024-03-06T14:31:59.896" v="302" actId="478"/>
            <ac:picMkLst>
              <pc:docMk/>
              <pc:sldMasterMk cId="2399052870" sldId="2147483648"/>
              <pc:sldLayoutMk cId="3633807577" sldId="2147483655"/>
              <ac:picMk id="3" creationId="{39A439FF-BD64-FA1D-B7AB-A644908A826E}"/>
            </ac:picMkLst>
          </pc:picChg>
          <pc:picChg chg="mod">
            <ac:chgData name="Jim Myers" userId="d5717961-3e22-4dca-993f-23843779ec13" providerId="ADAL" clId="{017770FD-59E4-4332-AAE0-D27B6C1167C8}" dt="2024-03-06T14:32:00.821" v="303"/>
            <ac:picMkLst>
              <pc:docMk/>
              <pc:sldMasterMk cId="2399052870" sldId="2147483648"/>
              <pc:sldLayoutMk cId="3633807577" sldId="2147483655"/>
              <ac:picMk id="7" creationId="{B736237F-8430-FF9B-1F66-DB105DDBC10F}"/>
            </ac:picMkLst>
          </pc:picChg>
          <pc:picChg chg="mod">
            <ac:chgData name="Jim Myers" userId="d5717961-3e22-4dca-993f-23843779ec13" providerId="ADAL" clId="{017770FD-59E4-4332-AAE0-D27B6C1167C8}" dt="2024-03-06T14:32:00.821" v="303"/>
            <ac:picMkLst>
              <pc:docMk/>
              <pc:sldMasterMk cId="2399052870" sldId="2147483648"/>
              <pc:sldLayoutMk cId="3633807577" sldId="2147483655"/>
              <ac:picMk id="8" creationId="{06DF0B13-B7E7-DDA0-5C9A-1B5D97D8F294}"/>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05BF3-20AC-4404-A96C-46CB8A0E2AE0}"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5D73F-5B7D-46E5-92E5-7339ABBC649D}" type="slidenum">
              <a:rPr lang="en-US" smtClean="0"/>
              <a:t>‹#›</a:t>
            </a:fld>
            <a:endParaRPr lang="en-US"/>
          </a:p>
        </p:txBody>
      </p:sp>
    </p:spTree>
    <p:extLst>
      <p:ext uri="{BB962C8B-B14F-4D97-AF65-F5344CB8AC3E}">
        <p14:creationId xmlns:p14="http://schemas.microsoft.com/office/powerpoint/2010/main" val="298269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FCS Artificial Intelligence Community of Practice, where AI enthusiasts, professionals, and organizations come together to drive innovation. Our mission is to empower associations, non-profits, and educational institutions by leveraging AI for professional development, training, and business management. Here, collaboration is key—our members create and share content, participate in gamified challenges, and contribute to shaping the future of AI. Join us to engage, learn, and make a real impact with AI.</a:t>
            </a:r>
          </a:p>
        </p:txBody>
      </p:sp>
      <p:sp>
        <p:nvSpPr>
          <p:cNvPr id="4" name="Slide Number Placeholder 3"/>
          <p:cNvSpPr>
            <a:spLocks noGrp="1"/>
          </p:cNvSpPr>
          <p:nvPr>
            <p:ph type="sldNum" sz="quarter" idx="5"/>
          </p:nvPr>
        </p:nvSpPr>
        <p:spPr/>
        <p:txBody>
          <a:bodyPr/>
          <a:lstStyle/>
          <a:p>
            <a:fld id="{0CF5D73F-5B7D-46E5-92E5-7339ABBC649D}" type="slidenum">
              <a:rPr lang="en-US" smtClean="0"/>
              <a:t>4</a:t>
            </a:fld>
            <a:endParaRPr lang="en-US"/>
          </a:p>
        </p:txBody>
      </p:sp>
    </p:spTree>
    <p:extLst>
      <p:ext uri="{BB962C8B-B14F-4D97-AF65-F5344CB8AC3E}">
        <p14:creationId xmlns:p14="http://schemas.microsoft.com/office/powerpoint/2010/main" val="368342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AI for Learning Experience Development: Content Development</a:t>
            </a:r>
            <a:endParaRPr lang="en-US" dirty="0"/>
          </a:p>
          <a:p>
            <a:r>
              <a:rPr lang="en-US" i="1" dirty="0"/>
              <a:t>Speaker Notes:</a:t>
            </a:r>
            <a:endParaRPr lang="en-US" dirty="0"/>
          </a:p>
          <a:p>
            <a:pPr>
              <a:buFont typeface="+mj-lt"/>
              <a:buAutoNum type="arabicPeriod"/>
            </a:pPr>
            <a:r>
              <a:rPr lang="en-US" b="1" dirty="0"/>
              <a:t>Gamification</a:t>
            </a:r>
            <a:endParaRPr lang="en-US" dirty="0"/>
          </a:p>
          <a:p>
            <a:pPr marL="742950" lvl="1" indent="-285750">
              <a:buFont typeface="+mj-lt"/>
              <a:buAutoNum type="arabicPeriod"/>
            </a:pPr>
            <a:r>
              <a:rPr lang="en-US" i="1" dirty="0"/>
              <a:t>Script:</a:t>
            </a:r>
            <a:r>
              <a:rPr lang="en-US" dirty="0"/>
              <a:t> "We start with gamification, a powerful tool for increasing learner engagement. AI can help us design and implement game-like elements in our content, such as points, badges, and leaderboards, to motivate learners and make the learning experience more interactive and fun. By leveraging AI, we can personalize these elements to align with individual learning styles and goals, ensuring that gamification is not just entertaining but also effective in promoting deep learning."</a:t>
            </a:r>
          </a:p>
          <a:p>
            <a:pPr>
              <a:buFont typeface="+mj-lt"/>
              <a:buAutoNum type="arabicPeriod"/>
            </a:pPr>
            <a:r>
              <a:rPr lang="en-US" b="1" dirty="0"/>
              <a:t>Generative Text and Multimedia</a:t>
            </a:r>
            <a:endParaRPr lang="en-US" dirty="0"/>
          </a:p>
          <a:p>
            <a:pPr marL="742950" lvl="1" indent="-285750">
              <a:buFont typeface="+mj-lt"/>
              <a:buAutoNum type="arabicPeriod"/>
            </a:pPr>
            <a:r>
              <a:rPr lang="en-US" i="1" dirty="0"/>
              <a:t>Script:</a:t>
            </a:r>
            <a:r>
              <a:rPr lang="en-US" dirty="0"/>
              <a:t> "Generative AI is transforming how we create content. With AI, we can generate text, images, videos, and other multimedia elements that are not only high-quality but also tailored to specific learning objectives. This capability allows us to quickly develop diverse and engaging content, ensuring that our learning materials are both comprehensive and aligned with the needs of our learners."</a:t>
            </a:r>
          </a:p>
          <a:p>
            <a:pPr>
              <a:buFont typeface="+mj-lt"/>
              <a:buAutoNum type="arabicPeriod"/>
            </a:pPr>
            <a:r>
              <a:rPr lang="en-US" b="1" dirty="0"/>
              <a:t>Code Generation</a:t>
            </a:r>
            <a:endParaRPr lang="en-US" dirty="0"/>
          </a:p>
          <a:p>
            <a:pPr marL="742950" lvl="1" indent="-285750">
              <a:buFont typeface="+mj-lt"/>
              <a:buAutoNum type="arabicPeriod"/>
            </a:pPr>
            <a:r>
              <a:rPr lang="en-US" i="1" dirty="0"/>
              <a:t>Script:</a:t>
            </a:r>
            <a:r>
              <a:rPr lang="en-US" dirty="0"/>
              <a:t> "For technical learning programs, AI-powered code generation can be a game-changer. These tools can automatically generate code snippets or even entire programs based on natural language descriptions or specific instructions. This not only speeds up the content creation process for coding courses but also helps learners see practical applications of their learning in real-time, reinforcing their understanding of programming concepts."</a:t>
            </a:r>
          </a:p>
          <a:p>
            <a:pPr>
              <a:buFont typeface="+mj-lt"/>
              <a:buAutoNum type="arabicPeriod"/>
            </a:pPr>
            <a:r>
              <a:rPr lang="en-US" b="1" dirty="0"/>
              <a:t>Human-Centered Design (HCD) Artifact Creation</a:t>
            </a:r>
            <a:endParaRPr lang="en-US" dirty="0"/>
          </a:p>
          <a:p>
            <a:pPr marL="742950" lvl="1" indent="-285750">
              <a:buFont typeface="+mj-lt"/>
              <a:buAutoNum type="arabicPeriod"/>
            </a:pPr>
            <a:r>
              <a:rPr lang="en-US" i="1" dirty="0"/>
              <a:t>Script:</a:t>
            </a:r>
            <a:r>
              <a:rPr lang="en-US" dirty="0"/>
              <a:t> "AI can also support the creation of Human-Centered Design artifacts, such as personas, journey maps, and prototypes. These artifacts help us better understand our learners’ needs and design learning experiences that are tailored to those needs. By using AI to automate the creation of these artifacts, we can ensure that our design process is both efficient and deeply informed by user data."</a:t>
            </a:r>
          </a:p>
          <a:p>
            <a:pPr>
              <a:buFont typeface="+mj-lt"/>
              <a:buAutoNum type="arabicPeriod"/>
            </a:pPr>
            <a:r>
              <a:rPr lang="en-US" b="1" dirty="0"/>
              <a:t>Chat Bots and Custom GPTs</a:t>
            </a:r>
            <a:endParaRPr lang="en-US" dirty="0"/>
          </a:p>
          <a:p>
            <a:pPr marL="742950" lvl="1" indent="-285750">
              <a:buFont typeface="+mj-lt"/>
              <a:buAutoNum type="arabicPeriod"/>
            </a:pPr>
            <a:r>
              <a:rPr lang="en-US" i="1" dirty="0"/>
              <a:t>Script:</a:t>
            </a:r>
            <a:r>
              <a:rPr lang="en-US" dirty="0"/>
              <a:t> "AI-powered chatbots and custom GPTs are transforming learner support. These tools can provide real-time assistance, answering questions, offering resources, and guiding learners through complex topics. By integrating chatbots into our learning platforms, we can offer personalized support at scale, ensuring that every learner has access to the help they need when they need it."</a:t>
            </a:r>
          </a:p>
          <a:p>
            <a:pPr>
              <a:buFont typeface="+mj-lt"/>
              <a:buAutoNum type="arabicPeriod"/>
            </a:pPr>
            <a:r>
              <a:rPr lang="en-US" b="1" dirty="0"/>
              <a:t>Presentation and Artifact Development</a:t>
            </a:r>
            <a:endParaRPr lang="en-US" dirty="0"/>
          </a:p>
          <a:p>
            <a:pPr marL="742950" lvl="1" indent="-285750">
              <a:buFont typeface="+mj-lt"/>
              <a:buAutoNum type="arabicPeriod"/>
            </a:pPr>
            <a:r>
              <a:rPr lang="en-US" i="1" dirty="0"/>
              <a:t>Script:</a:t>
            </a:r>
            <a:r>
              <a:rPr lang="en-US" dirty="0"/>
              <a:t> "Creating presentations and other learning artifacts can be time-consuming, but AI tools can automate much of this process. From generating slide decks to developing infographics and reports, AI ensures that our presentations are both visually appealing and content-rich, allowing us to focus on delivering the best possible learning experience."</a:t>
            </a:r>
          </a:p>
          <a:p>
            <a:pPr>
              <a:buFont typeface="+mj-lt"/>
              <a:buAutoNum type="arabicPeriod"/>
            </a:pPr>
            <a:r>
              <a:rPr lang="en-US" b="1" dirty="0"/>
              <a:t>Interactive Video Creation</a:t>
            </a:r>
            <a:endParaRPr lang="en-US" dirty="0"/>
          </a:p>
          <a:p>
            <a:pPr marL="742950" lvl="1" indent="-285750">
              <a:buFont typeface="+mj-lt"/>
              <a:buAutoNum type="arabicPeriod"/>
            </a:pPr>
            <a:r>
              <a:rPr lang="en-US" i="1" dirty="0"/>
              <a:t>Script:</a:t>
            </a:r>
            <a:r>
              <a:rPr lang="en-US" dirty="0"/>
              <a:t> "Finally, interactive video creation is a powerful way to engage learners. AI can help us create videos where learners make decisions, explore different scenarios, and interact with the content in real-time. This not only makes the learning experience more engaging but also allows learners to practice decision-making and problem-solving in a safe, controlled environment."</a:t>
            </a:r>
          </a:p>
          <a:p>
            <a:r>
              <a:rPr lang="en-US" i="1" dirty="0"/>
              <a:t>Closing Transition:</a:t>
            </a:r>
            <a:r>
              <a:rPr lang="en-US" dirty="0"/>
              <a:t> "By incorporating AI into our content development processes, we can create more engaging, accessible, and effective learning materials. These tools not only streamline the content creation process but also ensure that our learning experiences are tailored to meet the diverse needs of our learners. Next, let’s review how we can apply these concepts to ensure continuous improvement in our learning strategies..."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14</a:t>
            </a:fld>
            <a:endParaRPr lang="en-US"/>
          </a:p>
        </p:txBody>
      </p:sp>
    </p:spTree>
    <p:extLst>
      <p:ext uri="{BB962C8B-B14F-4D97-AF65-F5344CB8AC3E}">
        <p14:creationId xmlns:p14="http://schemas.microsoft.com/office/powerpoint/2010/main" val="173501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AI for Learning Experience Development: Content Accessibility</a:t>
            </a:r>
            <a:endParaRPr lang="en-US" dirty="0"/>
          </a:p>
          <a:p>
            <a:r>
              <a:rPr lang="en-US" i="1" dirty="0"/>
              <a:t>Speaker Notes:</a:t>
            </a:r>
            <a:endParaRPr lang="en-US" dirty="0"/>
          </a:p>
          <a:p>
            <a:r>
              <a:rPr lang="en-US" dirty="0"/>
              <a:t>"Next, let's talk about how AI is enhancing content accessibility within Learning Experience Development. Here are five critical areas where AI is making a significant difference:</a:t>
            </a:r>
          </a:p>
          <a:p>
            <a:pPr>
              <a:buFont typeface="+mj-lt"/>
              <a:buAutoNum type="arabicPeriod"/>
            </a:pPr>
            <a:r>
              <a:rPr lang="en-US" b="1" dirty="0"/>
              <a:t>Knowledge Assistant Chatbots</a:t>
            </a:r>
            <a:r>
              <a:rPr lang="en-US" dirty="0"/>
              <a:t> – AI-powered chatbots are providing real-time, on-demand assistance to learners, making information more accessible and support more immediate.</a:t>
            </a:r>
          </a:p>
          <a:p>
            <a:pPr>
              <a:buFont typeface="+mj-lt"/>
              <a:buAutoNum type="arabicPeriod"/>
            </a:pPr>
            <a:r>
              <a:rPr lang="en-US" b="1" dirty="0"/>
              <a:t>AI Taxonomy Management</a:t>
            </a:r>
            <a:r>
              <a:rPr lang="en-US" dirty="0"/>
              <a:t> – AI is helping to organize and manage content by automatically tagging, categorizing, and structuring it, ensuring that learners can easily find what they need.</a:t>
            </a:r>
          </a:p>
          <a:p>
            <a:pPr>
              <a:buFont typeface="+mj-lt"/>
              <a:buAutoNum type="arabicPeriod"/>
            </a:pPr>
            <a:r>
              <a:rPr lang="en-US" b="1" dirty="0"/>
              <a:t>ADA Compliance Assessments</a:t>
            </a:r>
            <a:r>
              <a:rPr lang="en-US" dirty="0"/>
              <a:t> – AI tools are being used to assess and ensure that content meets ADA compliance standards, making learning materials accessible to everyone, including those with disabilities.</a:t>
            </a:r>
          </a:p>
          <a:p>
            <a:pPr>
              <a:buFont typeface="+mj-lt"/>
              <a:buAutoNum type="arabicPeriod"/>
            </a:pPr>
            <a:r>
              <a:rPr lang="en-US" b="1" dirty="0"/>
              <a:t>Live Closed Captioning </a:t>
            </a:r>
            <a:r>
              <a:rPr lang="en-US" b="0" dirty="0"/>
              <a:t>– AI-driven closed captioning services have evolved rapidly in the past several years. Several years ago this service was still best done manually and cost around $100 / hour for our association webinars. Now, for a fraction of that cost, you can include live captions into live and virtual events to assure your content </a:t>
            </a:r>
            <a:r>
              <a:rPr lang="en-US" b="0"/>
              <a:t>is accessible. </a:t>
            </a:r>
            <a:endParaRPr lang="en-US" b="1" dirty="0"/>
          </a:p>
          <a:p>
            <a:pPr>
              <a:buFont typeface="+mj-lt"/>
              <a:buAutoNum type="arabicPeriod"/>
            </a:pPr>
            <a:r>
              <a:rPr lang="en-US" b="1" dirty="0"/>
              <a:t>Language Translation</a:t>
            </a:r>
            <a:r>
              <a:rPr lang="en-US" dirty="0"/>
              <a:t> – AI-driven language translation is breaking down barriers, enabling content to be easily translated into multiple languages, making learning more inclusive on a global scale.</a:t>
            </a:r>
          </a:p>
          <a:p>
            <a:pPr>
              <a:buFont typeface="+mj-lt"/>
              <a:buAutoNum type="arabicPeriod"/>
            </a:pPr>
            <a:r>
              <a:rPr lang="en-US" b="1" dirty="0"/>
              <a:t>Content Translation</a:t>
            </a:r>
            <a:r>
              <a:rPr lang="en-US" dirty="0"/>
              <a:t> – Beyond language, AI is helping to translate complex ideas and concepts into more digestible forms, ensuring that content is accessible to learners of all backgrounds and knowledge levels.</a:t>
            </a:r>
          </a:p>
          <a:p>
            <a:r>
              <a:rPr lang="en-US" dirty="0"/>
              <a:t>By leveraging these AI-driven tools, we can create learning experiences that are not just effective but also accessible to all, ensuring that everyone has the opportunity to learn and grow."</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15</a:t>
            </a:fld>
            <a:endParaRPr lang="en-US"/>
          </a:p>
        </p:txBody>
      </p:sp>
    </p:spTree>
    <p:extLst>
      <p:ext uri="{BB962C8B-B14F-4D97-AF65-F5344CB8AC3E}">
        <p14:creationId xmlns:p14="http://schemas.microsoft.com/office/powerpoint/2010/main" val="384103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Possible Discussion Topics:</a:t>
            </a:r>
          </a:p>
          <a:p>
            <a:endParaRPr lang="en-US" b="1" dirty="0"/>
          </a:p>
          <a:p>
            <a:r>
              <a:rPr lang="en-US" b="1" dirty="0"/>
              <a:t>Data Privacy</a:t>
            </a:r>
            <a:endParaRPr lang="en-US" dirty="0"/>
          </a:p>
          <a:p>
            <a:pPr>
              <a:buFont typeface="Arial" panose="020B0604020202020204" pitchFamily="34" charset="0"/>
              <a:buChar char="•"/>
            </a:pPr>
            <a:r>
              <a:rPr lang="en-US" b="1" dirty="0"/>
              <a:t>AI Tools for Data Anonymization (e.g., </a:t>
            </a:r>
            <a:r>
              <a:rPr lang="en-US" b="1" dirty="0" err="1"/>
              <a:t>Privitar</a:t>
            </a:r>
            <a:r>
              <a:rPr lang="en-US" b="1" dirty="0"/>
              <a:t>):</a:t>
            </a:r>
            <a:r>
              <a:rPr lang="en-US" dirty="0"/>
              <a:t> Ensuring that personal data used in AI applications is anonymized to protect individuals' privacy.</a:t>
            </a:r>
          </a:p>
          <a:p>
            <a:pPr>
              <a:buFont typeface="Arial" panose="020B0604020202020204" pitchFamily="34" charset="0"/>
              <a:buChar char="•"/>
            </a:pPr>
            <a:r>
              <a:rPr lang="en-US" b="1" dirty="0"/>
              <a:t>Compliance Monitoring (e.g., </a:t>
            </a:r>
            <a:r>
              <a:rPr lang="en-US" b="1" dirty="0" err="1"/>
              <a:t>OneTrust</a:t>
            </a:r>
            <a:r>
              <a:rPr lang="en-US" b="1" dirty="0"/>
              <a:t>):</a:t>
            </a:r>
            <a:r>
              <a:rPr lang="en-US" dirty="0"/>
              <a:t> Monitoring and ensuring compliance with data protection regulations, such as GDPR, using AI-driven tools.</a:t>
            </a:r>
          </a:p>
          <a:p>
            <a:r>
              <a:rPr lang="en-US" b="1" dirty="0"/>
              <a:t>Bias Detection</a:t>
            </a:r>
            <a:endParaRPr lang="en-US" dirty="0"/>
          </a:p>
          <a:p>
            <a:pPr>
              <a:buFont typeface="Arial" panose="020B0604020202020204" pitchFamily="34" charset="0"/>
              <a:buChar char="•"/>
            </a:pPr>
            <a:r>
              <a:rPr lang="en-US" b="1" dirty="0"/>
              <a:t>AI Fairness Auditing Tools (e.g., </a:t>
            </a:r>
            <a:r>
              <a:rPr lang="en-US" b="1" dirty="0" err="1"/>
              <a:t>Fairlearn</a:t>
            </a:r>
            <a:r>
              <a:rPr lang="en-US" b="1" dirty="0"/>
              <a:t>):</a:t>
            </a:r>
            <a:r>
              <a:rPr lang="en-US" dirty="0"/>
              <a:t> Tools that assess AI systems for biases, ensuring that decisions made by AI are fair and unbiased.</a:t>
            </a:r>
          </a:p>
          <a:p>
            <a:pPr>
              <a:buFont typeface="Arial" panose="020B0604020202020204" pitchFamily="34" charset="0"/>
              <a:buChar char="•"/>
            </a:pPr>
            <a:r>
              <a:rPr lang="en-US" b="1" dirty="0"/>
              <a:t>Diversity and Inclusion Analytics (e.g., </a:t>
            </a:r>
            <a:r>
              <a:rPr lang="en-US" b="1" dirty="0" err="1"/>
              <a:t>Diversio</a:t>
            </a:r>
            <a:r>
              <a:rPr lang="en-US" b="1" dirty="0"/>
              <a:t>):</a:t>
            </a:r>
            <a:r>
              <a:rPr lang="en-US" dirty="0"/>
              <a:t> Using AI to analyze and promote diversity and inclusion within organizations.</a:t>
            </a:r>
          </a:p>
          <a:p>
            <a:r>
              <a:rPr lang="en-US" b="1" dirty="0"/>
              <a:t>Transparency</a:t>
            </a:r>
            <a:endParaRPr lang="en-US" dirty="0"/>
          </a:p>
          <a:p>
            <a:pPr>
              <a:buFont typeface="Arial" panose="020B0604020202020204" pitchFamily="34" charset="0"/>
              <a:buChar char="•"/>
            </a:pPr>
            <a:r>
              <a:rPr lang="en-US" b="1" dirty="0"/>
              <a:t>Explainable AI Tools (e.g., LIME):</a:t>
            </a:r>
            <a:r>
              <a:rPr lang="en-US" dirty="0"/>
              <a:t> Ensuring that AI decision-making processes are transparent and understandable to users, helping build trust in AI systems.</a:t>
            </a:r>
          </a:p>
          <a:p>
            <a:pPr>
              <a:buFont typeface="Arial" panose="020B0604020202020204" pitchFamily="34" charset="0"/>
              <a:buChar char="•"/>
            </a:pPr>
            <a:r>
              <a:rPr lang="en-US" b="1" dirty="0"/>
              <a:t>Transparent AI Reporting (e.g., Model Cards for AI):</a:t>
            </a:r>
            <a:r>
              <a:rPr lang="en-US" dirty="0"/>
              <a:t> Creating clear and transparent documentation for AI models, including their capabilities, limitations, and the data they were trained on.</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16</a:t>
            </a:fld>
            <a:endParaRPr lang="en-US"/>
          </a:p>
        </p:txBody>
      </p:sp>
    </p:spTree>
    <p:extLst>
      <p:ext uri="{BB962C8B-B14F-4D97-AF65-F5344CB8AC3E}">
        <p14:creationId xmlns:p14="http://schemas.microsoft.com/office/powerpoint/2010/main" val="4187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 landscape is reshaping industries by accelerating automation, enhancing decision-making, and creating new business models. It's crucial to focus on because it's transforming how organizations operate, innovate, and compete. AI's impact spans from streamlining operations with machine learning and predictive analytics, to personalizing customer experiences using natural language processing and computer vision. Its versatility enables businesses to optimize processes, reduce costs, and uncover insights that drive growth. Focusing on AI's disruptive implications is vital because it helps organizations stay competitive and adapt to the rapidly changing technological landscape. It enables them to seize new opportunities, mitigate risks, and navigate the ethical considerations that come with AI adoption. By understanding and leveraging AI's transformative potential, businesses can thrive in the evolving digital era. </a:t>
            </a:r>
          </a:p>
          <a:p>
            <a:endParaRPr lang="en-US" dirty="0"/>
          </a:p>
          <a:p>
            <a:r>
              <a:rPr lang="en-US" dirty="0"/>
              <a:t>AI is being used in healthcare, where AI is used to personalize treatment plans and predict patient outcomes, improving care delivery. In finance, AI-driven algorithms optimize investment strategies and detect fraudulent transactions, increasing efficiency and security. In manufacturing, AI enhances quality control and predictive maintenance, reducing downtime and costs. </a:t>
            </a:r>
          </a:p>
          <a:p>
            <a:endParaRPr lang="en-US" dirty="0"/>
          </a:p>
          <a:p>
            <a:r>
              <a:rPr lang="en-US" dirty="0"/>
              <a:t>Leveraging AI sounds soulless and as if it will remove jobs in our industry, however, we must be sure to embrace it as a tool. This is my personal #1 rule. The AI algorithms provide a strong tool for augmenting practices that are essentially system 1 thinking to reference </a:t>
            </a:r>
            <a:r>
              <a:rPr lang="en-US" dirty="0" err="1"/>
              <a:t>Khaneman</a:t>
            </a:r>
            <a:r>
              <a:rPr lang="en-US" dirty="0"/>
              <a:t> and the solution provides up to even 80% completion for some tasks, but not without an incredible amount of work still from humans to push it to the right direction, to validate results, and to provide real polish to the products produced. This, however, still represents a huge advantage in terms of costs and implications for how we can shift work and focus. </a:t>
            </a:r>
          </a:p>
          <a:p>
            <a:endParaRPr lang="en-US" dirty="0"/>
          </a:p>
          <a:p>
            <a:r>
              <a:rPr lang="en-US" dirty="0"/>
              <a:t>Shifts:</a:t>
            </a:r>
          </a:p>
          <a:p>
            <a:pPr marL="171450" indent="-171450">
              <a:buFontTx/>
              <a:buChar char="-"/>
            </a:pPr>
            <a:r>
              <a:rPr lang="en-US" dirty="0"/>
              <a:t>Traditional waterfall project management processes v. Agile and human-centered design.</a:t>
            </a:r>
          </a:p>
          <a:p>
            <a:pPr marL="171450" indent="-171450">
              <a:buFontTx/>
              <a:buChar char="-"/>
            </a:pPr>
            <a:r>
              <a:rPr lang="en-US" dirty="0"/>
              <a:t>Shift away from knowledge to skills-based economy and professional development</a:t>
            </a:r>
          </a:p>
          <a:p>
            <a:pPr marL="171450" indent="-171450">
              <a:buFontTx/>
              <a:buChar char="-"/>
            </a:pPr>
            <a:r>
              <a:rPr lang="en-US" dirty="0"/>
              <a:t>Ongoing ethical concerns: Also to reference </a:t>
            </a:r>
            <a:r>
              <a:rPr lang="en-US" dirty="0" err="1"/>
              <a:t>Khaneman</a:t>
            </a:r>
            <a:r>
              <a:rPr lang="en-US" dirty="0"/>
              <a:t>, Algorithms are better and more consistent in decision making within “noisy” spaces, but we still feel icky about giving control of our realities over to math in this way. AI is cold and will be biased toward its math and how it is trained, so we need to be actively aware of these aspects as we integrate it into our practices. </a:t>
            </a:r>
          </a:p>
        </p:txBody>
      </p:sp>
      <p:sp>
        <p:nvSpPr>
          <p:cNvPr id="4" name="Slide Number Placeholder 3"/>
          <p:cNvSpPr>
            <a:spLocks noGrp="1"/>
          </p:cNvSpPr>
          <p:nvPr>
            <p:ph type="sldNum" sz="quarter" idx="5"/>
          </p:nvPr>
        </p:nvSpPr>
        <p:spPr/>
        <p:txBody>
          <a:bodyPr/>
          <a:lstStyle/>
          <a:p>
            <a:fld id="{0CF5D73F-5B7D-46E5-92E5-7339ABBC649D}" type="slidenum">
              <a:rPr lang="en-US" smtClean="0"/>
              <a:t>5</a:t>
            </a:fld>
            <a:endParaRPr lang="en-US"/>
          </a:p>
        </p:txBody>
      </p:sp>
    </p:spTree>
    <p:extLst>
      <p:ext uri="{BB962C8B-B14F-4D97-AF65-F5344CB8AC3E}">
        <p14:creationId xmlns:p14="http://schemas.microsoft.com/office/powerpoint/2010/main" val="336019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Membership Engagement</a:t>
            </a:r>
            <a:endParaRPr lang="en-US" dirty="0"/>
          </a:p>
          <a:p>
            <a:r>
              <a:rPr lang="en-US" i="1" dirty="0"/>
              <a:t>Speaker Notes:</a:t>
            </a:r>
            <a:endParaRPr lang="en-US" dirty="0"/>
          </a:p>
          <a:p>
            <a:pPr>
              <a:buFont typeface="+mj-lt"/>
              <a:buAutoNum type="arabicPeriod"/>
            </a:pPr>
            <a:r>
              <a:rPr lang="en-US" b="1" dirty="0"/>
              <a:t>AI-driven CRM Systems (e.g., Salesforce with AI)</a:t>
            </a:r>
            <a:endParaRPr lang="en-US" dirty="0"/>
          </a:p>
          <a:p>
            <a:pPr marL="742950" lvl="1" indent="-285750">
              <a:buFont typeface="+mj-lt"/>
              <a:buAutoNum type="arabicPeriod"/>
            </a:pPr>
            <a:r>
              <a:rPr lang="en-US" i="1" dirty="0"/>
              <a:t>Script:</a:t>
            </a:r>
            <a:r>
              <a:rPr lang="en-US" dirty="0"/>
              <a:t> "Managing member relationships effectively is at the heart of every association. With AI-driven CRM systems like Salesforce with AI, we can automate member management and engagement tracking. This means the system can automatically log interactions, track member activity, and even predict which members might need more attention, all without requiring manual data entry. By leveraging AI, we can focus more on building genuine relationships rather than being bogged down by administrative tasks."</a:t>
            </a:r>
          </a:p>
          <a:p>
            <a:pPr>
              <a:buFont typeface="+mj-lt"/>
              <a:buAutoNum type="arabicPeriod"/>
            </a:pPr>
            <a:r>
              <a:rPr lang="en-US" b="1" dirty="0"/>
              <a:t>Predictive Analytics for Member Retention (e.g., Association Analytics)</a:t>
            </a:r>
            <a:endParaRPr lang="en-US" dirty="0"/>
          </a:p>
          <a:p>
            <a:pPr marL="742950" lvl="1" indent="-285750">
              <a:buFont typeface="+mj-lt"/>
              <a:buAutoNum type="arabicPeriod"/>
            </a:pPr>
            <a:r>
              <a:rPr lang="en-US" i="1" dirty="0"/>
              <a:t>Script:</a:t>
            </a:r>
            <a:r>
              <a:rPr lang="en-US" dirty="0"/>
              <a:t> “Retention is a critical issue for associations, and losing members can have significant impacts on both revenue and community health. AI tools can help by identifying members at risk of leaving. These predictive analytics work by analyzing patterns in member behavior, such as declining event participation or delayed renewals, allowing us to intervene proactively with targeted outreach and personalized offers."</a:t>
            </a:r>
          </a:p>
          <a:p>
            <a:pPr>
              <a:buFont typeface="+mj-lt"/>
              <a:buAutoNum type="arabicPeriod"/>
            </a:pPr>
            <a:r>
              <a:rPr lang="en-US" b="1" dirty="0"/>
              <a:t>Personalized Member Communication</a:t>
            </a:r>
            <a:endParaRPr lang="en-US" dirty="0"/>
          </a:p>
          <a:p>
            <a:pPr marL="742950" lvl="1" indent="-285750">
              <a:buFont typeface="+mj-lt"/>
              <a:buAutoNum type="arabicPeriod"/>
            </a:pPr>
            <a:r>
              <a:rPr lang="en-US" i="1" dirty="0"/>
              <a:t>Script:</a:t>
            </a:r>
            <a:r>
              <a:rPr lang="en-US" dirty="0"/>
              <a:t> "In today’s digital age, one-size-fits-all communication strategies no longer cut it. AI-driven insights enable us to tailor communications based on individual member preferences and behaviors. For example, we can send personalized newsletters, recommend relevant events, or offer resources that align with each member’s interests. This level of personalization not only increases engagement but also fosters a deeper connection between the member and the association."</a:t>
            </a:r>
          </a:p>
          <a:p>
            <a:pPr>
              <a:buFont typeface="+mj-lt"/>
              <a:buAutoNum type="arabicPeriod"/>
            </a:pPr>
            <a:r>
              <a:rPr lang="en-US" b="1" dirty="0"/>
              <a:t>Automated Membership Renewal Reminders</a:t>
            </a:r>
            <a:endParaRPr lang="en-US" dirty="0"/>
          </a:p>
          <a:p>
            <a:pPr marL="742950" lvl="1" indent="-285750">
              <a:buFont typeface="+mj-lt"/>
              <a:buAutoNum type="arabicPeriod"/>
            </a:pPr>
            <a:r>
              <a:rPr lang="en-US" i="1" dirty="0"/>
              <a:t>Script:</a:t>
            </a:r>
            <a:r>
              <a:rPr lang="en-US" dirty="0"/>
              <a:t> "Membership renewals are vital for sustaining our association, but the process can be cumbersome if done manually. AI can streamline this by automatically sending out reminders at optimal times, based on each member’s past renewal behavior. These reminders can be personalized and even include incentives for early renewal, helping us maintain a steady and predictable membership base."</a:t>
            </a:r>
          </a:p>
          <a:p>
            <a:pPr>
              <a:buFont typeface="+mj-lt"/>
              <a:buAutoNum type="arabicPeriod"/>
            </a:pPr>
            <a:r>
              <a:rPr lang="en-US" b="1" dirty="0"/>
              <a:t>AI-Powered Surveys and Feedback Collection</a:t>
            </a:r>
            <a:endParaRPr lang="en-US" dirty="0"/>
          </a:p>
          <a:p>
            <a:pPr marL="742950" lvl="1" indent="-285750">
              <a:buFont typeface="+mj-lt"/>
              <a:buAutoNum type="arabicPeriod"/>
            </a:pPr>
            <a:r>
              <a:rPr lang="en-US" i="1" dirty="0"/>
              <a:t>Script:</a:t>
            </a:r>
            <a:r>
              <a:rPr lang="en-US" dirty="0"/>
              <a:t> "Understanding our members’ needs and satisfaction levels is crucial, but collecting and analyzing feedback can be resource-intensive. AI-powered tools can automate this process by distributing surveys, analyzing responses, and generating actionable insights. This allows us to respond quickly to member concerns and make data-driven decisions to improve our services and offerings. </a:t>
            </a:r>
          </a:p>
          <a:p>
            <a:pPr>
              <a:buFont typeface="+mj-lt"/>
              <a:buAutoNum type="arabicPeriod"/>
            </a:pPr>
            <a:r>
              <a:rPr lang="en-US" b="1" dirty="0"/>
              <a:t>Behavioral Analysis for Member Segmentation</a:t>
            </a:r>
            <a:endParaRPr lang="en-US" dirty="0"/>
          </a:p>
          <a:p>
            <a:pPr marL="742950" lvl="1" indent="-285750">
              <a:buFont typeface="+mj-lt"/>
              <a:buAutoNum type="arabicPeriod"/>
            </a:pPr>
            <a:r>
              <a:rPr lang="en-US" i="1" dirty="0"/>
              <a:t>Script:</a:t>
            </a:r>
            <a:r>
              <a:rPr lang="en-US" dirty="0"/>
              <a:t> "Not all members engage with the association in the same way, and it’s important to recognize these differences. AI can help us perform behavioral analysis, segmenting members into groups based on their engagement patterns allowing for strategic decisions to be made regarding the support of or moves to shift certain behaviors. Whether it’s frequent event attendees, passive content consumers, or advocacy-focused members, AI allows us to tailor our strategies for each segment, ensuring that every member feels valued and engaged in a way that resonates with them and for the association to drive members down intended pathways toward organizational mission outcomes."</a:t>
            </a:r>
          </a:p>
          <a:p>
            <a:r>
              <a:rPr lang="en-US" i="1" dirty="0"/>
              <a:t>Closing Transition:</a:t>
            </a:r>
            <a:r>
              <a:rPr lang="en-US" dirty="0"/>
              <a:t> "By incorporating AI into our membership engagement strategies, we not only increase efficiency but also deepen our connection with members, driving both retention and satisfaction while gaining insight into what strategic learning products can be developed to meet their needs. Now, let’s explore how AI can enhance our marketing efforts…"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6</a:t>
            </a:fld>
            <a:endParaRPr lang="en-US"/>
          </a:p>
        </p:txBody>
      </p:sp>
    </p:spTree>
    <p:extLst>
      <p:ext uri="{BB962C8B-B14F-4D97-AF65-F5344CB8AC3E}">
        <p14:creationId xmlns:p14="http://schemas.microsoft.com/office/powerpoint/2010/main" val="231389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Marketing</a:t>
            </a:r>
            <a:endParaRPr lang="en-US" dirty="0"/>
          </a:p>
          <a:p>
            <a:r>
              <a:rPr lang="en-US" i="1" dirty="0"/>
              <a:t>Speaker Notes:</a:t>
            </a:r>
            <a:endParaRPr lang="en-US" dirty="0"/>
          </a:p>
          <a:p>
            <a:pPr>
              <a:buFont typeface="+mj-lt"/>
              <a:buAutoNum type="arabicPeriod"/>
            </a:pPr>
            <a:r>
              <a:rPr lang="en-US" b="1" dirty="0"/>
              <a:t>AI Email Campaigns</a:t>
            </a:r>
            <a:endParaRPr lang="en-US" dirty="0"/>
          </a:p>
          <a:p>
            <a:pPr marL="742950" lvl="1" indent="-285750">
              <a:buFont typeface="+mj-lt"/>
              <a:buAutoNum type="arabicPeriod"/>
            </a:pPr>
            <a:r>
              <a:rPr lang="en-US" i="1" dirty="0"/>
              <a:t>Script:</a:t>
            </a:r>
            <a:r>
              <a:rPr lang="en-US" dirty="0"/>
              <a:t> "Email marketing remains one of the most effective ways to reach your audience, but AI is taking it to the next level. With AI email campaigns, we can automate and personalize each email based on recipient behavior, preferences, and past interactions. This not only improves open and click-through rates but also strengthens engagement by delivering the right message at the right time, tailored to each member’s interests."</a:t>
            </a:r>
          </a:p>
          <a:p>
            <a:pPr>
              <a:buFont typeface="+mj-lt"/>
              <a:buAutoNum type="arabicPeriod"/>
            </a:pPr>
            <a:r>
              <a:rPr lang="en-US" b="1" dirty="0"/>
              <a:t>Social Media Management</a:t>
            </a:r>
            <a:endParaRPr lang="en-US" dirty="0"/>
          </a:p>
          <a:p>
            <a:pPr marL="742950" lvl="1" indent="-285750">
              <a:buFont typeface="+mj-lt"/>
              <a:buAutoNum type="arabicPeriod"/>
            </a:pPr>
            <a:r>
              <a:rPr lang="en-US" i="1" dirty="0"/>
              <a:t>Script:</a:t>
            </a:r>
            <a:r>
              <a:rPr lang="en-US" dirty="0"/>
              <a:t> "Managing social media across multiple platforms can be a time-consuming task, but AI tools are making it more manageable and effective. AI-driven social media management platforms can analyze trends, schedule posts, and even respond to comments, all while providing insights into what content resonates most with your audience. By leveraging AI, we can maintain an active and engaging social media presence without the manual workload."</a:t>
            </a:r>
          </a:p>
          <a:p>
            <a:pPr>
              <a:buFont typeface="+mj-lt"/>
              <a:buAutoNum type="arabicPeriod"/>
            </a:pPr>
            <a:r>
              <a:rPr lang="en-US" b="1" dirty="0"/>
              <a:t>Content Personalization</a:t>
            </a:r>
            <a:endParaRPr lang="en-US" dirty="0"/>
          </a:p>
          <a:p>
            <a:pPr marL="742950" lvl="1" indent="-285750">
              <a:buFont typeface="+mj-lt"/>
              <a:buAutoNum type="arabicPeriod"/>
            </a:pPr>
            <a:r>
              <a:rPr lang="en-US" i="1" dirty="0"/>
              <a:t>Script:</a:t>
            </a:r>
            <a:r>
              <a:rPr lang="en-US" dirty="0"/>
              <a:t> "Personalization is key to capturing and maintaining your audience’s attention in a crowded digital space. AI helps us deliver personalized content by analyzing user data, behaviors, and preferences. Whether it’s tailoring website content, recommending articles, or customizing newsletters, AI enables us to provide a more relevant and engaging experience that speaks directly to the needs and interests of each individual."</a:t>
            </a:r>
          </a:p>
          <a:p>
            <a:pPr>
              <a:buFont typeface="+mj-lt"/>
              <a:buAutoNum type="arabicPeriod"/>
            </a:pPr>
            <a:r>
              <a:rPr lang="en-US" b="1" dirty="0"/>
              <a:t>Predictive Lead Scoring</a:t>
            </a:r>
            <a:endParaRPr lang="en-US" dirty="0"/>
          </a:p>
          <a:p>
            <a:pPr marL="742950" lvl="1" indent="-285750">
              <a:buFont typeface="+mj-lt"/>
              <a:buAutoNum type="arabicPeriod"/>
            </a:pPr>
            <a:r>
              <a:rPr lang="en-US" i="1" dirty="0"/>
              <a:t>Script:</a:t>
            </a:r>
            <a:r>
              <a:rPr lang="en-US" dirty="0"/>
              <a:t> "Identifying high-potential leads is essential for effective marketing, and AI can greatly enhance this process. Predictive lead scoring uses AI to analyze data from multiple sources, assigning scores to leads based on their likelihood to convert. This allows us to prioritize our efforts on the most promising leads, improving conversion rates and ensuring that our resources are used where they will have the greatest impact."</a:t>
            </a:r>
          </a:p>
          <a:p>
            <a:pPr>
              <a:buFont typeface="+mj-lt"/>
              <a:buAutoNum type="arabicPeriod"/>
            </a:pPr>
            <a:r>
              <a:rPr lang="en-US" b="1" dirty="0"/>
              <a:t>AI-Powered Ad Targeting and SEO Management</a:t>
            </a:r>
            <a:endParaRPr lang="en-US" dirty="0"/>
          </a:p>
          <a:p>
            <a:pPr marL="742950" lvl="1" indent="-285750">
              <a:buFont typeface="+mj-lt"/>
              <a:buAutoNum type="arabicPeriod"/>
            </a:pPr>
            <a:r>
              <a:rPr lang="en-US" i="1" dirty="0"/>
              <a:t>Script:</a:t>
            </a:r>
            <a:r>
              <a:rPr lang="en-US" dirty="0"/>
              <a:t> "Advertising and SEO are critical components of any marketing strategy, and AI is revolutionizing how we approach them. AI-powered ad targeting allows us to reach the right audience with precision, while AI-driven SEO management ensures that our content ranks well in search engines. By automating and optimizing these processes, AI helps us maximize the effectiveness of our marketing efforts, driving more traffic and generating better results."</a:t>
            </a:r>
          </a:p>
          <a:p>
            <a:pPr>
              <a:buFont typeface="+mj-lt"/>
              <a:buAutoNum type="arabicPeriod"/>
            </a:pPr>
            <a:r>
              <a:rPr lang="en-US" b="1" dirty="0"/>
              <a:t>Automated Marketing Analytics</a:t>
            </a:r>
            <a:endParaRPr lang="en-US" dirty="0"/>
          </a:p>
          <a:p>
            <a:pPr marL="742950" lvl="1" indent="-285750">
              <a:buFont typeface="+mj-lt"/>
              <a:buAutoNum type="arabicPeriod"/>
            </a:pPr>
            <a:r>
              <a:rPr lang="en-US" i="1" dirty="0"/>
              <a:t>Script:</a:t>
            </a:r>
            <a:r>
              <a:rPr lang="en-US" dirty="0"/>
              <a:t> "Data is the backbone of effective marketing, but analyzing it manually can be overwhelming. Automated marketing analytics powered by AI provide real-time insights into campaign performance, audience behavior, and market trends. These tools help us quickly identify what’s working and what’s not, enabling us to make data-driven decisions that refine our strategies and improve overall outcomes."</a:t>
            </a:r>
          </a:p>
          <a:p>
            <a:r>
              <a:rPr lang="en-US" i="1" dirty="0"/>
              <a:t>Closing Transition:</a:t>
            </a:r>
            <a:r>
              <a:rPr lang="en-US" dirty="0"/>
              <a:t> "By integrating AI into our marketing strategies, we not only enhance efficiency but also create more personalized and impactful experiences for our audience. Next, let's explore how AI can transform our event management processes..."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7</a:t>
            </a:fld>
            <a:endParaRPr lang="en-US"/>
          </a:p>
        </p:txBody>
      </p:sp>
    </p:spTree>
    <p:extLst>
      <p:ext uri="{BB962C8B-B14F-4D97-AF65-F5344CB8AC3E}">
        <p14:creationId xmlns:p14="http://schemas.microsoft.com/office/powerpoint/2010/main" val="44003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Event Management</a:t>
            </a:r>
            <a:endParaRPr lang="en-US" dirty="0"/>
          </a:p>
          <a:p>
            <a:r>
              <a:rPr lang="en-US" i="1" dirty="0"/>
              <a:t>Speaker Notes:</a:t>
            </a:r>
            <a:endParaRPr lang="en-US" dirty="0"/>
          </a:p>
          <a:p>
            <a:pPr>
              <a:buFont typeface="+mj-lt"/>
              <a:buAutoNum type="arabicPeriod"/>
            </a:pPr>
            <a:r>
              <a:rPr lang="en-US" b="1" dirty="0"/>
              <a:t>AI-Powered Event Planning Tools</a:t>
            </a:r>
            <a:endParaRPr lang="en-US" dirty="0"/>
          </a:p>
          <a:p>
            <a:pPr marL="742950" lvl="1" indent="-285750">
              <a:buFont typeface="+mj-lt"/>
              <a:buAutoNum type="arabicPeriod"/>
            </a:pPr>
            <a:r>
              <a:rPr lang="en-US" i="1" dirty="0"/>
              <a:t>Script:</a:t>
            </a:r>
            <a:r>
              <a:rPr lang="en-US" dirty="0"/>
              <a:t> "Planning and organizing events can be a complex task, but AI-powered event planning tools are making it easier than ever. These tools can automate everything from venue selection to scheduling, ensuring that all aspects of the event are seamlessly integrated. By analyzing past events and preferences, AI can suggest optimal dates, formats, and even content to maximize attendee satisfaction and engagement."</a:t>
            </a:r>
          </a:p>
          <a:p>
            <a:pPr>
              <a:buFont typeface="+mj-lt"/>
              <a:buAutoNum type="arabicPeriod"/>
            </a:pPr>
            <a:r>
              <a:rPr lang="en-US" b="1" dirty="0"/>
              <a:t>Intelligent Networking Platforms</a:t>
            </a:r>
            <a:endParaRPr lang="en-US" dirty="0"/>
          </a:p>
          <a:p>
            <a:pPr marL="742950" lvl="1" indent="-285750">
              <a:buFont typeface="+mj-lt"/>
              <a:buAutoNum type="arabicPeriod"/>
            </a:pPr>
            <a:r>
              <a:rPr lang="en-US" i="1" dirty="0"/>
              <a:t>Script:</a:t>
            </a:r>
            <a:r>
              <a:rPr lang="en-US" dirty="0"/>
              <a:t> "Networking is one of the key reasons people attend events, and AI can enhance this experience significantly. Intelligent networking platforms use AI to match attendees based on their interests, professional backgrounds, and goals. This means that instead of random encounters, attendees can have meaningful and productive interactions with others who share similar objectives, leading to more successful outcomes from the event."</a:t>
            </a:r>
          </a:p>
          <a:p>
            <a:pPr>
              <a:buFont typeface="+mj-lt"/>
              <a:buAutoNum type="arabicPeriod"/>
            </a:pPr>
            <a:r>
              <a:rPr lang="en-US" b="1" dirty="0"/>
              <a:t>Automated Event Promotion</a:t>
            </a:r>
            <a:endParaRPr lang="en-US" dirty="0"/>
          </a:p>
          <a:p>
            <a:pPr marL="742950" lvl="1" indent="-285750">
              <a:buFont typeface="+mj-lt"/>
              <a:buAutoNum type="arabicPeriod"/>
            </a:pPr>
            <a:r>
              <a:rPr lang="en-US" i="1" dirty="0"/>
              <a:t>Script:</a:t>
            </a:r>
            <a:r>
              <a:rPr lang="en-US" dirty="0"/>
              <a:t> "Getting the word out about an event is crucial for its success. AI can take the guesswork out of event promotion by automating and optimizing marketing campaigns. These tools can target the right audience segments with personalized messaging, determine the best channels for promotion, and even adjust strategies in real-time based on engagement data. The result is a more effective and efficient promotional effort that drives higher attendance."</a:t>
            </a:r>
          </a:p>
          <a:p>
            <a:pPr>
              <a:buFont typeface="+mj-lt"/>
              <a:buAutoNum type="arabicPeriod"/>
            </a:pPr>
            <a:r>
              <a:rPr lang="en-US" b="1" dirty="0"/>
              <a:t>Real-Time Attendee Engagement Analysis</a:t>
            </a:r>
            <a:endParaRPr lang="en-US" dirty="0"/>
          </a:p>
          <a:p>
            <a:pPr marL="742950" lvl="1" indent="-285750">
              <a:buFont typeface="+mj-lt"/>
              <a:buAutoNum type="arabicPeriod"/>
            </a:pPr>
            <a:r>
              <a:rPr lang="en-US" i="1" dirty="0"/>
              <a:t>Script:</a:t>
            </a:r>
            <a:r>
              <a:rPr lang="en-US" dirty="0"/>
              <a:t> "Understanding how attendees are engaging with your event as it happens is invaluable. AI tools can analyze real-time data from attendee interactions—whether it’s session participation, social media activity, or networking engagement. This allows event organizers to make on-the-fly adjustments, such as highlighting popular sessions or facilitating additional networking opportunities, ensuring that the event meets attendees’ needs. Even less cumbersome to members are products like </a:t>
            </a:r>
            <a:r>
              <a:rPr lang="en-US" dirty="0" err="1"/>
              <a:t>Zenus</a:t>
            </a:r>
            <a:r>
              <a:rPr lang="en-US" dirty="0"/>
              <a:t> AI that uses video surveillance and other means to define member engagement and satisfaction within event spaces."</a:t>
            </a:r>
          </a:p>
          <a:p>
            <a:pPr>
              <a:buFont typeface="+mj-lt"/>
              <a:buAutoNum type="arabicPeriod"/>
            </a:pPr>
            <a:r>
              <a:rPr lang="en-US" b="1" dirty="0"/>
              <a:t>AI-Driven Post-Event Analytics</a:t>
            </a:r>
            <a:endParaRPr lang="en-US" dirty="0"/>
          </a:p>
          <a:p>
            <a:pPr marL="742950" lvl="1" indent="-285750">
              <a:buFont typeface="+mj-lt"/>
              <a:buAutoNum type="arabicPeriod"/>
            </a:pPr>
            <a:r>
              <a:rPr lang="en-US" i="1" dirty="0"/>
              <a:t>Script:</a:t>
            </a:r>
            <a:r>
              <a:rPr lang="en-US" dirty="0"/>
              <a:t> "The work doesn’t end when the event is over. AI-driven post-event analytics provide deep insights into what worked and what didn’t. By analyzing feedback, engagement metrics, and other data, these tools can help identify key takeaways and areas for improvement. This information is crucial for planning future events and ensuring they continue to evolve and meet the needs of your audience."</a:t>
            </a:r>
          </a:p>
          <a:p>
            <a:pPr>
              <a:buFont typeface="+mj-lt"/>
              <a:buAutoNum type="arabicPeriod"/>
            </a:pPr>
            <a:r>
              <a:rPr lang="en-US" b="1" dirty="0"/>
              <a:t>Virtual Event Management</a:t>
            </a:r>
            <a:endParaRPr lang="en-US" dirty="0"/>
          </a:p>
          <a:p>
            <a:pPr marL="742950" lvl="1" indent="-285750">
              <a:buFont typeface="+mj-lt"/>
              <a:buAutoNum type="arabicPeriod"/>
            </a:pPr>
            <a:r>
              <a:rPr lang="en-US" i="1" dirty="0"/>
              <a:t>Script:</a:t>
            </a:r>
            <a:r>
              <a:rPr lang="en-US" dirty="0"/>
              <a:t> "Virtual events have become an essential part of the event landscape, and AI is playing a key role in managing these experiences. AI can help create more interactive and engaging virtual environments, facilitate real-time translation and transcription, and provide personalized content recommendations to attendees. By leveraging AI, virtual events can offer a seamless and enriched experience that rivals in-person gatherings."</a:t>
            </a:r>
          </a:p>
          <a:p>
            <a:r>
              <a:rPr lang="en-US" i="1" dirty="0"/>
              <a:t>Closing Transition:</a:t>
            </a:r>
            <a:r>
              <a:rPr lang="en-US" dirty="0"/>
              <a:t> "By integrating AI into every aspect of event management, from planning to post-event analysis, we can create more engaging, efficient, and successful events. Now, let's look at how AI can further enhance our strategic planning and administrative functions...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8</a:t>
            </a:fld>
            <a:endParaRPr lang="en-US"/>
          </a:p>
        </p:txBody>
      </p:sp>
    </p:spTree>
    <p:extLst>
      <p:ext uri="{BB962C8B-B14F-4D97-AF65-F5344CB8AC3E}">
        <p14:creationId xmlns:p14="http://schemas.microsoft.com/office/powerpoint/2010/main" val="381388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Administrative Automation and Strategic Planning Support</a:t>
            </a:r>
            <a:endParaRPr lang="en-US" dirty="0"/>
          </a:p>
          <a:p>
            <a:r>
              <a:rPr lang="en-US" i="1" dirty="0"/>
              <a:t>Speaker Notes:</a:t>
            </a:r>
            <a:endParaRPr lang="en-US" dirty="0"/>
          </a:p>
          <a:p>
            <a:pPr>
              <a:buFont typeface="+mj-lt"/>
              <a:buAutoNum type="arabicPeriod"/>
            </a:pPr>
            <a:r>
              <a:rPr lang="en-US" b="1" dirty="0"/>
              <a:t>Automated Scheduling and Calendar Management</a:t>
            </a:r>
            <a:endParaRPr lang="en-US" dirty="0"/>
          </a:p>
          <a:p>
            <a:pPr marL="742950" lvl="1" indent="-285750">
              <a:buFont typeface="+mj-lt"/>
              <a:buAutoNum type="arabicPeriod"/>
            </a:pPr>
            <a:r>
              <a:rPr lang="en-US" i="1" dirty="0"/>
              <a:t>Script:</a:t>
            </a:r>
            <a:r>
              <a:rPr lang="en-US" dirty="0"/>
              <a:t> "Time management is a challenge for any busy professional, and associations are no exception. AI-powered tools can automate scheduling and calendar management, making it easy to coordinate meetings, events, and deadlines without the usual back-and-forth. These systems can suggest optimal meeting times, send reminders, and even adjust schedules dynamically based on availability and priorities, freeing up time for more strategic activities."</a:t>
            </a:r>
          </a:p>
          <a:p>
            <a:pPr>
              <a:buFont typeface="+mj-lt"/>
              <a:buAutoNum type="arabicPeriod"/>
            </a:pPr>
            <a:r>
              <a:rPr lang="en-US" b="1" dirty="0"/>
              <a:t>AI-Driven Financial Reporting</a:t>
            </a:r>
            <a:endParaRPr lang="en-US" dirty="0"/>
          </a:p>
          <a:p>
            <a:pPr marL="742950" lvl="1" indent="-285750">
              <a:buFont typeface="+mj-lt"/>
              <a:buAutoNum type="arabicPeriod"/>
            </a:pPr>
            <a:r>
              <a:rPr lang="en-US" i="1" dirty="0"/>
              <a:t>Script:</a:t>
            </a:r>
            <a:r>
              <a:rPr lang="en-US" dirty="0"/>
              <a:t> "Accurate financial reporting is essential for strategic decision-making. AI tools can automate the creation of financial reports, pulling data from multiple sources, analyzing trends, and even providing predictive insights on budgeting and forecasting. This not only reduces the risk of human error but also enables quicker, more informed financial decisions that align with our strategic goals."</a:t>
            </a:r>
          </a:p>
          <a:p>
            <a:pPr>
              <a:buFont typeface="+mj-lt"/>
              <a:buAutoNum type="arabicPeriod"/>
            </a:pPr>
            <a:r>
              <a:rPr lang="en-US" b="1" dirty="0"/>
              <a:t>Intelligent Document Management</a:t>
            </a:r>
            <a:endParaRPr lang="en-US" dirty="0"/>
          </a:p>
          <a:p>
            <a:pPr marL="742950" lvl="1" indent="-285750">
              <a:buFont typeface="+mj-lt"/>
              <a:buAutoNum type="arabicPeriod"/>
            </a:pPr>
            <a:r>
              <a:rPr lang="en-US" i="1" dirty="0"/>
              <a:t>Script:</a:t>
            </a:r>
            <a:r>
              <a:rPr lang="en-US" dirty="0"/>
              <a:t> "Managing the vast amount of documents and data generated by an association can be overwhelming. AI-driven document management systems can help by organizing, categorizing, and retrieving documents with ease. Whether it’s contracts, member records, or strategic plans, these systems ensure that important information is always accessible and secure, allowing us to focus on higher-level strategic tasks."</a:t>
            </a:r>
          </a:p>
          <a:p>
            <a:pPr>
              <a:buFont typeface="+mj-lt"/>
              <a:buAutoNum type="arabicPeriod"/>
            </a:pPr>
            <a:r>
              <a:rPr lang="en-US" b="1" dirty="0"/>
              <a:t>Predictive Market Analysis</a:t>
            </a:r>
            <a:endParaRPr lang="en-US" dirty="0"/>
          </a:p>
          <a:p>
            <a:pPr marL="742950" lvl="1" indent="-285750">
              <a:buFont typeface="+mj-lt"/>
              <a:buAutoNum type="arabicPeriod"/>
            </a:pPr>
            <a:r>
              <a:rPr lang="en-US" i="1" dirty="0"/>
              <a:t>Script:</a:t>
            </a:r>
            <a:r>
              <a:rPr lang="en-US" dirty="0"/>
              <a:t> "In an ever-changing landscape, staying ahead of industry trends is crucial. AI can assist in predictive market analysis by identifying emerging trends, potential opportunities, and threats. By analyzing data from various sources, AI provides strategic insights that help us adapt our strategies, align with market demands, and position our association for future success."</a:t>
            </a:r>
          </a:p>
          <a:p>
            <a:pPr>
              <a:buFont typeface="+mj-lt"/>
              <a:buAutoNum type="arabicPeriod"/>
            </a:pPr>
            <a:r>
              <a:rPr lang="en-US" b="1" dirty="0"/>
              <a:t>Scenario Planning with AI Simulations</a:t>
            </a:r>
            <a:endParaRPr lang="en-US" dirty="0"/>
          </a:p>
          <a:p>
            <a:pPr marL="742950" lvl="1" indent="-285750">
              <a:buFont typeface="+mj-lt"/>
              <a:buAutoNum type="arabicPeriod"/>
            </a:pPr>
            <a:r>
              <a:rPr lang="en-US" i="1" dirty="0"/>
              <a:t>Script:</a:t>
            </a:r>
            <a:r>
              <a:rPr lang="en-US" dirty="0"/>
              <a:t> "Strategic planning often involves considering various scenarios and their potential impacts. AI-driven simulations allow us to test different strategies in a risk-free environment, exploring 'what if' scenarios to see how different decisions might play out. This helps us make more informed, data-driven choices that are resilient to uncertainties."</a:t>
            </a:r>
          </a:p>
          <a:p>
            <a:pPr>
              <a:buFont typeface="+mj-lt"/>
              <a:buAutoNum type="arabicPeriod"/>
            </a:pPr>
            <a:r>
              <a:rPr lang="en-US" b="1" dirty="0"/>
              <a:t>Automated Compliance Monitoring</a:t>
            </a:r>
            <a:endParaRPr lang="en-US" dirty="0"/>
          </a:p>
          <a:p>
            <a:pPr marL="742950" lvl="1" indent="-285750">
              <a:buFont typeface="+mj-lt"/>
              <a:buAutoNum type="arabicPeriod"/>
            </a:pPr>
            <a:r>
              <a:rPr lang="en-US" i="1" dirty="0"/>
              <a:t>Script:</a:t>
            </a:r>
            <a:r>
              <a:rPr lang="en-US" dirty="0"/>
              <a:t> "Compliance with regulations and standards is non-negotiable for any association. AI can automate compliance monitoring by continuously checking our processes and systems against the latest regulations. This proactive approach not only reduces the risk of non-compliance but also frees up resources that can be redirected toward strategic initiatives."</a:t>
            </a:r>
          </a:p>
          <a:p>
            <a:r>
              <a:rPr lang="en-US" i="1" dirty="0"/>
              <a:t>Closing Transition:</a:t>
            </a:r>
            <a:r>
              <a:rPr lang="en-US" dirty="0"/>
              <a:t> "Integrating AI into both our administrative operations and strategic planning not only increases efficiency but also equips us with the insights needed to make proactive, informed decisions.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9</a:t>
            </a:fld>
            <a:endParaRPr lang="en-US"/>
          </a:p>
        </p:txBody>
      </p:sp>
    </p:spTree>
    <p:extLst>
      <p:ext uri="{BB962C8B-B14F-4D97-AF65-F5344CB8AC3E}">
        <p14:creationId xmlns:p14="http://schemas.microsoft.com/office/powerpoint/2010/main" val="327161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AI for Learning Experience Development: Agile Learning Design and Development</a:t>
            </a:r>
            <a:endParaRPr lang="en-US" dirty="0"/>
          </a:p>
          <a:p>
            <a:r>
              <a:rPr lang="en-US" i="1" dirty="0"/>
              <a:t>Speaker Notes:</a:t>
            </a:r>
            <a:endParaRPr lang="en-US" dirty="0"/>
          </a:p>
          <a:p>
            <a:pPr>
              <a:buFont typeface="+mj-lt"/>
              <a:buAutoNum type="arabicPeriod"/>
            </a:pPr>
            <a:r>
              <a:rPr lang="en-US" b="1" dirty="0"/>
              <a:t>AI-Driven Content Creation Tools</a:t>
            </a:r>
            <a:endParaRPr lang="en-US" dirty="0"/>
          </a:p>
          <a:p>
            <a:pPr marL="742950" lvl="1" indent="-285750">
              <a:buFont typeface="+mj-lt"/>
              <a:buAutoNum type="arabicPeriod"/>
            </a:pPr>
            <a:r>
              <a:rPr lang="en-US" i="1" dirty="0"/>
              <a:t>Script:</a:t>
            </a:r>
            <a:r>
              <a:rPr lang="en-US" dirty="0"/>
              <a:t> "To begin with, AI-driven content creation tools are revolutionizing the way we develop learning materials. These tools can generate text, video, and interactive elements rapidly, allowing instructional designers to create content at unprecedented speed. This agility is essential for producing Minimum Viable Products, or MVPs, that can be quickly iterated based on user feedback, ensuring that resources are strategically invested in the most effective solutions."</a:t>
            </a:r>
          </a:p>
          <a:p>
            <a:pPr>
              <a:buFont typeface="+mj-lt"/>
              <a:buAutoNum type="arabicPeriod"/>
            </a:pPr>
            <a:r>
              <a:rPr lang="en-US" b="1" dirty="0"/>
              <a:t>Adaptive Learning Pathways</a:t>
            </a:r>
            <a:endParaRPr lang="en-US" dirty="0"/>
          </a:p>
          <a:p>
            <a:pPr marL="742950" lvl="1" indent="-285750">
              <a:buFont typeface="+mj-lt"/>
              <a:buAutoNum type="arabicPeriod"/>
            </a:pPr>
            <a:r>
              <a:rPr lang="en-US" i="1" dirty="0"/>
              <a:t>Script:</a:t>
            </a:r>
            <a:r>
              <a:rPr lang="en-US" dirty="0"/>
              <a:t> "Next, we have adaptive learning pathways. These AI-powered systems dynamically adjust the learning experience based on the learner’s performance and preferences. This ensures that each learner follows a path that is most suited to their individual needs, enhancing both engagement and effectiveness. By focusing on skills rather than just knowledge, adaptive learning helps build competencies that are directly applicable in real-world situations."</a:t>
            </a:r>
          </a:p>
          <a:p>
            <a:pPr>
              <a:buFont typeface="+mj-lt"/>
              <a:buAutoNum type="arabicPeriod"/>
            </a:pPr>
            <a:r>
              <a:rPr lang="en-US" b="1" dirty="0"/>
              <a:t>Prototyping with AI</a:t>
            </a:r>
            <a:endParaRPr lang="en-US" dirty="0"/>
          </a:p>
          <a:p>
            <a:pPr marL="742950" lvl="1" indent="-285750">
              <a:buFont typeface="+mj-lt"/>
              <a:buAutoNum type="arabicPeriod"/>
            </a:pPr>
            <a:r>
              <a:rPr lang="en-US" i="1" dirty="0"/>
              <a:t>Script:</a:t>
            </a:r>
            <a:r>
              <a:rPr lang="en-US" dirty="0"/>
              <a:t> "Prototyping is another area where AI can make a significant impact. With AI, we can rapidly create prototypes of learning modules, which can be tested and refined in real-time. This iterative process aligns perfectly with Agile practices, allowing us to continuously improve the learning experience based on actual learner interactions and feedback."</a:t>
            </a:r>
          </a:p>
          <a:p>
            <a:pPr>
              <a:buFont typeface="+mj-lt"/>
              <a:buAutoNum type="arabicPeriod"/>
            </a:pPr>
            <a:r>
              <a:rPr lang="en-US" b="1" dirty="0"/>
              <a:t>AI-Powered Content Curation</a:t>
            </a:r>
            <a:endParaRPr lang="en-US" dirty="0"/>
          </a:p>
          <a:p>
            <a:pPr marL="742950" lvl="1" indent="-285750">
              <a:buFont typeface="+mj-lt"/>
              <a:buAutoNum type="arabicPeriod"/>
            </a:pPr>
            <a:r>
              <a:rPr lang="en-US" i="1" dirty="0"/>
              <a:t>Script:</a:t>
            </a:r>
            <a:r>
              <a:rPr lang="en-US" dirty="0"/>
              <a:t> "AI-powered content curation tools help us ensure that the learning materials we provide are not only relevant but also up-to-date and engaging. These tools can sift through vast amounts of content, recommend the most pertinent resources, and even suggest new content areas that align with current learner needs and industry trends. This curation is crucial for maintaining the quality and relevance of our learning experiences."</a:t>
            </a:r>
          </a:p>
          <a:p>
            <a:pPr>
              <a:buFont typeface="+mj-lt"/>
              <a:buAutoNum type="arabicPeriod"/>
            </a:pPr>
            <a:r>
              <a:rPr lang="en-US" b="1" dirty="0"/>
              <a:t>Agile Project Management Tools</a:t>
            </a:r>
            <a:endParaRPr lang="en-US" dirty="0"/>
          </a:p>
          <a:p>
            <a:pPr marL="742950" lvl="1" indent="-285750">
              <a:buFont typeface="+mj-lt"/>
              <a:buAutoNum type="arabicPeriod"/>
            </a:pPr>
            <a:r>
              <a:rPr lang="en-US" i="1" dirty="0"/>
              <a:t>Script:</a:t>
            </a:r>
            <a:r>
              <a:rPr lang="en-US" dirty="0"/>
              <a:t> "Agile project management tools enhanced with AI are key to maintaining the momentum of learning development projects. These tools help us track progress, manage tasks, and adapt to changing requirements in real-time. By integrating AI, these platforms can predict potential bottlenecks, suggest adjustments, and optimize workflows to keep projects on track and aligned with strategic goals."</a:t>
            </a:r>
          </a:p>
          <a:p>
            <a:pPr>
              <a:buFont typeface="+mj-lt"/>
              <a:buAutoNum type="arabicPeriod"/>
            </a:pPr>
            <a:r>
              <a:rPr lang="en-US" b="1" dirty="0"/>
              <a:t>Collaborative AI Platforms</a:t>
            </a:r>
            <a:endParaRPr lang="en-US" dirty="0"/>
          </a:p>
          <a:p>
            <a:pPr marL="742950" lvl="1" indent="-285750">
              <a:buFont typeface="+mj-lt"/>
              <a:buAutoNum type="arabicPeriod"/>
            </a:pPr>
            <a:r>
              <a:rPr lang="en-US" i="1" dirty="0"/>
              <a:t>Script:</a:t>
            </a:r>
            <a:r>
              <a:rPr lang="en-US" dirty="0"/>
              <a:t> "Finally, collaborative AI platforms are transforming how instructional designers, subject matter experts, and other stakeholders work together. These platforms use AI to facilitate communication, manage version control, and ensure that all contributors are aligned in their efforts. This collaboration is critical in creating learning experiences that are not only high-quality but also reflective of diverse perspectives and expertise."</a:t>
            </a:r>
          </a:p>
          <a:p>
            <a:r>
              <a:rPr lang="en-US" i="1" dirty="0"/>
              <a:t>Closing Transition:</a:t>
            </a:r>
            <a:r>
              <a:rPr lang="en-US" dirty="0"/>
              <a:t> "By incorporating these AI-driven tools and practices into our learning experience development, we can shift from a traditional knowledge-based approach to a more dynamic, skills-focused model that is both agile and learner-centered. Next, we’ll explore how AI can enhance skills-based learning and assessment..."</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11</a:t>
            </a:fld>
            <a:endParaRPr lang="en-US"/>
          </a:p>
        </p:txBody>
      </p:sp>
    </p:spTree>
    <p:extLst>
      <p:ext uri="{BB962C8B-B14F-4D97-AF65-F5344CB8AC3E}">
        <p14:creationId xmlns:p14="http://schemas.microsoft.com/office/powerpoint/2010/main" val="267649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AI for Learning Experience Development: Skills-Based Learning</a:t>
            </a:r>
            <a:endParaRPr lang="en-US" dirty="0"/>
          </a:p>
          <a:p>
            <a:r>
              <a:rPr lang="en-US" i="1" dirty="0"/>
              <a:t>Speaker Notes:</a:t>
            </a:r>
            <a:endParaRPr lang="en-US" dirty="0"/>
          </a:p>
          <a:p>
            <a:pPr>
              <a:buFont typeface="+mj-lt"/>
              <a:buAutoNum type="arabicPeriod"/>
            </a:pPr>
            <a:r>
              <a:rPr lang="en-US" b="1" dirty="0"/>
              <a:t>Competency Mapping with AI</a:t>
            </a:r>
            <a:endParaRPr lang="en-US" dirty="0"/>
          </a:p>
          <a:p>
            <a:pPr marL="742950" lvl="1" indent="-285750">
              <a:buFont typeface="+mj-lt"/>
              <a:buAutoNum type="arabicPeriod"/>
            </a:pPr>
            <a:r>
              <a:rPr lang="en-US" i="1" dirty="0"/>
              <a:t>Script:</a:t>
            </a:r>
            <a:r>
              <a:rPr lang="en-US" dirty="0"/>
              <a:t> "We start with competency mapping, a crucial first step in skills-based learning. AI can help us identify the specific competencies required for different roles and align our learning programs accordingly. By analyzing job descriptions, performance data, and industry trends, AI provides a clear map of the skills that learners need to develop, ensuring that our training is directly relevant to their job roles and future career paths."</a:t>
            </a:r>
          </a:p>
          <a:p>
            <a:pPr>
              <a:buFont typeface="+mj-lt"/>
              <a:buAutoNum type="arabicPeriod"/>
            </a:pPr>
            <a:r>
              <a:rPr lang="en-US" b="1" dirty="0"/>
              <a:t>AI-Powered Microlearning Modules</a:t>
            </a:r>
            <a:endParaRPr lang="en-US" dirty="0"/>
          </a:p>
          <a:p>
            <a:pPr marL="742950" lvl="1" indent="-285750">
              <a:buFont typeface="+mj-lt"/>
              <a:buAutoNum type="arabicPeriod"/>
            </a:pPr>
            <a:r>
              <a:rPr lang="en-US" i="1" dirty="0"/>
              <a:t>Script:</a:t>
            </a:r>
            <a:r>
              <a:rPr lang="en-US" dirty="0"/>
              <a:t> "Next, AI-powered microlearning modules are designed to deliver content in small, manageable chunks, which are ideal for building specific skills. These modules are personalized to the learner’s needs and can be consumed on-demand, making them perfect for busy professionals who need to fit learning into their schedules. The bite-sized nature of microlearning also enhances retention, allowing learners to quickly apply what they’ve learned in their day-to-day tasks."</a:t>
            </a:r>
          </a:p>
          <a:p>
            <a:pPr>
              <a:buFont typeface="+mj-lt"/>
              <a:buAutoNum type="arabicPeriod"/>
            </a:pPr>
            <a:r>
              <a:rPr lang="en-US" b="1" dirty="0"/>
              <a:t>AI-Driven Skill Assessment Tools</a:t>
            </a:r>
            <a:endParaRPr lang="en-US" dirty="0"/>
          </a:p>
          <a:p>
            <a:pPr marL="742950" lvl="1" indent="-285750">
              <a:buFont typeface="+mj-lt"/>
              <a:buAutoNum type="arabicPeriod"/>
            </a:pPr>
            <a:r>
              <a:rPr lang="en-US" i="1" dirty="0"/>
              <a:t>Script:</a:t>
            </a:r>
            <a:r>
              <a:rPr lang="en-US" dirty="0"/>
              <a:t> "Assessment is key to understanding how well learners are acquiring the necessary skills. AI-driven skill assessment tools provide a more accurate and efficient way to evaluate learners’ abilities. These tools can offer instant feedback, identify areas where learners need improvement, and even suggest personalized learning paths to address skill gaps. This real-time assessment capability is crucial for ensuring that learners are progressing effectively."</a:t>
            </a:r>
          </a:p>
          <a:p>
            <a:pPr>
              <a:buFont typeface="+mj-lt"/>
              <a:buAutoNum type="arabicPeriod"/>
            </a:pPr>
            <a:r>
              <a:rPr lang="en-US" b="1" dirty="0"/>
              <a:t>Scenario-Based Learning with AI Simulations</a:t>
            </a:r>
            <a:endParaRPr lang="en-US" dirty="0"/>
          </a:p>
          <a:p>
            <a:pPr marL="742950" lvl="1" indent="-285750">
              <a:buFont typeface="+mj-lt"/>
              <a:buAutoNum type="arabicPeriod"/>
            </a:pPr>
            <a:r>
              <a:rPr lang="en-US" i="1" dirty="0"/>
              <a:t>Script:</a:t>
            </a:r>
            <a:r>
              <a:rPr lang="en-US" dirty="0"/>
              <a:t> "Scenario-based learning with AI simulations takes skill development to the next level. These simulations place learners in realistic scenarios where they must apply their skills to solve problems. By mimicking real-world challenges, AI simulations allow learners to practice and refine their skills in a safe environment, providing them with the confidence and competence to tackle similar situations in their actual work."</a:t>
            </a:r>
          </a:p>
          <a:p>
            <a:pPr>
              <a:buFont typeface="+mj-lt"/>
              <a:buAutoNum type="arabicPeriod"/>
            </a:pPr>
            <a:r>
              <a:rPr lang="en-US" b="1" dirty="0"/>
              <a:t>AI-Enhanced Peer Learning</a:t>
            </a:r>
            <a:endParaRPr lang="en-US" dirty="0"/>
          </a:p>
          <a:p>
            <a:pPr marL="742950" lvl="1" indent="-285750">
              <a:buFont typeface="+mj-lt"/>
              <a:buAutoNum type="arabicPeriod"/>
            </a:pPr>
            <a:r>
              <a:rPr lang="en-US" i="1" dirty="0"/>
              <a:t>Script:</a:t>
            </a:r>
            <a:r>
              <a:rPr lang="en-US" dirty="0"/>
              <a:t> "Peer learning is another powerful approach to skills development, and AI can enhance this process by facilitating connections between learners with complementary skills and knowledge. AI-moderated discussion forums and group projects encourage collaboration, enabling learners to learn from each other’s experiences and perspectives. This not only reinforces the skills being taught but also fosters a collaborative learning culture."</a:t>
            </a:r>
          </a:p>
          <a:p>
            <a:pPr>
              <a:buFont typeface="+mj-lt"/>
              <a:buAutoNum type="arabicPeriod"/>
            </a:pPr>
            <a:r>
              <a:rPr lang="en-US" b="1" dirty="0"/>
              <a:t>Skill Gap Analysis</a:t>
            </a:r>
            <a:endParaRPr lang="en-US" dirty="0"/>
          </a:p>
          <a:p>
            <a:pPr marL="742950" lvl="1" indent="-285750">
              <a:buFont typeface="+mj-lt"/>
              <a:buAutoNum type="arabicPeriod"/>
            </a:pPr>
            <a:r>
              <a:rPr lang="en-US" i="1" dirty="0"/>
              <a:t>Script:</a:t>
            </a:r>
            <a:r>
              <a:rPr lang="en-US" dirty="0"/>
              <a:t> "Finally, skill gap analysis is essential for identifying areas where learners or the organization as a whole may be lacking in critical skills. AI can analyze data across various metrics to pinpoint these gaps, allowing us to design targeted interventions that address specific needs. By continuously monitoring and analyzing skill gaps, we can ensure that our learning programs remain relevant and effective in a rapidly changing environment."</a:t>
            </a:r>
          </a:p>
          <a:p>
            <a:r>
              <a:rPr lang="en-US" i="1" dirty="0"/>
              <a:t>Closing Transition:</a:t>
            </a:r>
            <a:r>
              <a:rPr lang="en-US" dirty="0"/>
              <a:t> "By integrating AI into skills-based learning, we can create more personalized, relevant, and effective training programs that not only meet the needs of learners but also align with organizational goals. Next, we’ll explore how AI can streamline assessment creation and evaluation, ensuring that we accurately measure and support learner progress..."</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12</a:t>
            </a:fld>
            <a:endParaRPr lang="en-US"/>
          </a:p>
        </p:txBody>
      </p:sp>
    </p:spTree>
    <p:extLst>
      <p:ext uri="{BB962C8B-B14F-4D97-AF65-F5344CB8AC3E}">
        <p14:creationId xmlns:p14="http://schemas.microsoft.com/office/powerpoint/2010/main" val="249974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Title: AI for Learning Experience Development: Assessments and Evaluations</a:t>
            </a:r>
            <a:endParaRPr lang="en-US" dirty="0"/>
          </a:p>
          <a:p>
            <a:r>
              <a:rPr lang="en-US" i="1" dirty="0"/>
              <a:t>Speaker Notes:</a:t>
            </a:r>
            <a:endParaRPr lang="en-US" dirty="0"/>
          </a:p>
          <a:p>
            <a:pPr>
              <a:buFont typeface="+mj-lt"/>
              <a:buAutoNum type="arabicPeriod"/>
            </a:pPr>
            <a:r>
              <a:rPr lang="en-US" b="1" dirty="0"/>
              <a:t>Automated Test Question Generation</a:t>
            </a:r>
            <a:endParaRPr lang="en-US" dirty="0"/>
          </a:p>
          <a:p>
            <a:pPr marL="742950" lvl="1" indent="-285750">
              <a:buFont typeface="+mj-lt"/>
              <a:buAutoNum type="arabicPeriod"/>
            </a:pPr>
            <a:r>
              <a:rPr lang="en-US" i="1" dirty="0"/>
              <a:t>Script:</a:t>
            </a:r>
            <a:r>
              <a:rPr lang="en-US" dirty="0"/>
              <a:t> "We start with automated test question generation. AI can quickly generate a wide range of assessment questions, from multiple-choice to open-ended, all aligned with specific learning objectives. This not only saves time for educators and instructional designers but also ensures that assessments are comprehensive and tailored to the skills being developed."</a:t>
            </a:r>
          </a:p>
          <a:p>
            <a:pPr>
              <a:buFont typeface="+mj-lt"/>
              <a:buAutoNum type="arabicPeriod"/>
            </a:pPr>
            <a:r>
              <a:rPr lang="en-US" b="1" dirty="0"/>
              <a:t>AI-Powered Adaptive Testing</a:t>
            </a:r>
            <a:endParaRPr lang="en-US" dirty="0"/>
          </a:p>
          <a:p>
            <a:pPr marL="742950" lvl="1" indent="-285750">
              <a:buFont typeface="+mj-lt"/>
              <a:buAutoNum type="arabicPeriod"/>
            </a:pPr>
            <a:r>
              <a:rPr lang="en-US" i="1" dirty="0"/>
              <a:t>Script:</a:t>
            </a:r>
            <a:r>
              <a:rPr lang="en-US" dirty="0"/>
              <a:t> "Next is AI-powered adaptive testing, a game-changer in personalized assessments. These systems adjust the difficulty of questions based on the learner’s previous responses, providing a more accurate measure of their abilities. This type of testing adapts in real-time to challenge learners appropriately, ensuring they are neither bored nor overwhelmed."</a:t>
            </a:r>
          </a:p>
          <a:p>
            <a:pPr>
              <a:buFont typeface="+mj-lt"/>
              <a:buAutoNum type="arabicPeriod"/>
            </a:pPr>
            <a:r>
              <a:rPr lang="en-US" b="1" dirty="0"/>
              <a:t>Real-Time Assessment Feedback</a:t>
            </a:r>
            <a:endParaRPr lang="en-US" dirty="0"/>
          </a:p>
          <a:p>
            <a:pPr marL="742950" lvl="1" indent="-285750">
              <a:buFont typeface="+mj-lt"/>
              <a:buAutoNum type="arabicPeriod"/>
            </a:pPr>
            <a:r>
              <a:rPr lang="en-US" i="1" dirty="0"/>
              <a:t>Script:</a:t>
            </a:r>
            <a:r>
              <a:rPr lang="en-US" dirty="0"/>
              <a:t> "Real-time assessment feedback is crucial for effective learning. AI enables us to provide immediate, detailed feedback on assessments, helping learners understand their strengths and areas for improvement as they progress. This instant feedback loop accelerates the learning process and helps maintain engagement by addressing issues as they arise."</a:t>
            </a:r>
          </a:p>
          <a:p>
            <a:pPr>
              <a:buFont typeface="+mj-lt"/>
              <a:buAutoNum type="arabicPeriod"/>
            </a:pPr>
            <a:r>
              <a:rPr lang="en-US" b="1" dirty="0"/>
              <a:t>Intelligent Gradebooks</a:t>
            </a:r>
            <a:endParaRPr lang="en-US" dirty="0"/>
          </a:p>
          <a:p>
            <a:pPr marL="742950" lvl="1" indent="-285750">
              <a:buFont typeface="+mj-lt"/>
              <a:buAutoNum type="arabicPeriod"/>
            </a:pPr>
            <a:r>
              <a:rPr lang="en-US" i="1" dirty="0"/>
              <a:t>Script:</a:t>
            </a:r>
            <a:r>
              <a:rPr lang="en-US" dirty="0"/>
              <a:t> "Intelligent gradebooks go beyond simply recording grades. They use AI to track and analyze learner progress over time, providing insights into trends and identifying areas where additional support might be needed. These gradebooks can automatically update with new data, reducing administrative work and ensuring that records are always accurate and up to date."</a:t>
            </a:r>
          </a:p>
          <a:p>
            <a:pPr>
              <a:buFont typeface="+mj-lt"/>
              <a:buAutoNum type="arabicPeriod"/>
            </a:pPr>
            <a:r>
              <a:rPr lang="en-US" b="1" dirty="0"/>
              <a:t>AI-Driven Rubric Creation</a:t>
            </a:r>
            <a:endParaRPr lang="en-US" dirty="0"/>
          </a:p>
          <a:p>
            <a:pPr marL="742950" lvl="1" indent="-285750">
              <a:buFont typeface="+mj-lt"/>
              <a:buAutoNum type="arabicPeriod"/>
            </a:pPr>
            <a:r>
              <a:rPr lang="en-US" i="1" dirty="0"/>
              <a:t>Script:</a:t>
            </a:r>
            <a:r>
              <a:rPr lang="en-US" dirty="0"/>
              <a:t> "Rubrics are essential for consistent and fair grading, especially in subjective assessments like essays or projects. AI-driven rubric creation tools can generate rubrics tailored to specific assignments, ensuring that all aspects of the task are evaluated according to clear, objective criteria. This helps maintain fairness and transparency in the evaluation process."</a:t>
            </a:r>
          </a:p>
          <a:p>
            <a:pPr>
              <a:buFont typeface="+mj-lt"/>
              <a:buAutoNum type="arabicPeriod"/>
            </a:pPr>
            <a:r>
              <a:rPr lang="en-US" b="1" dirty="0"/>
              <a:t>Automated Essay Scoring</a:t>
            </a:r>
            <a:endParaRPr lang="en-US" dirty="0"/>
          </a:p>
          <a:p>
            <a:pPr marL="742950" lvl="1" indent="-285750">
              <a:buFont typeface="+mj-lt"/>
              <a:buAutoNum type="arabicPeriod"/>
            </a:pPr>
            <a:r>
              <a:rPr lang="en-US" i="1" dirty="0"/>
              <a:t>Script:</a:t>
            </a:r>
            <a:r>
              <a:rPr lang="en-US" dirty="0"/>
              <a:t> "Finally, automated essay scoring is transforming how we assess written work. AI can evaluate essays not just for grammar and spelling but also for content, coherence, and adherence to the assignment guidelines. This allows for faster turnaround times on grading, providing learners with timely feedback that helps them improve their writing skills."</a:t>
            </a:r>
          </a:p>
          <a:p>
            <a:r>
              <a:rPr lang="en-US" i="1" dirty="0"/>
              <a:t>Closing Transition:</a:t>
            </a:r>
            <a:r>
              <a:rPr lang="en-US" dirty="0"/>
              <a:t> "By integrating AI into our assessment and evaluation processes, we can create more personalized, accurate, and efficient systems that truly support learner development. Next, we'll dive into how AI can enhance content development solutions, ensuring that our learning experiences are engaging, accessible, and effective..."</a:t>
            </a:r>
          </a:p>
          <a:p>
            <a:endParaRPr lang="en-US" dirty="0"/>
          </a:p>
        </p:txBody>
      </p:sp>
      <p:sp>
        <p:nvSpPr>
          <p:cNvPr id="4" name="Slide Number Placeholder 3"/>
          <p:cNvSpPr>
            <a:spLocks noGrp="1"/>
          </p:cNvSpPr>
          <p:nvPr>
            <p:ph type="sldNum" sz="quarter" idx="5"/>
          </p:nvPr>
        </p:nvSpPr>
        <p:spPr/>
        <p:txBody>
          <a:bodyPr/>
          <a:lstStyle/>
          <a:p>
            <a:fld id="{0CF5D73F-5B7D-46E5-92E5-7339ABBC649D}" type="slidenum">
              <a:rPr lang="en-US" smtClean="0"/>
              <a:t>13</a:t>
            </a:fld>
            <a:endParaRPr lang="en-US"/>
          </a:p>
        </p:txBody>
      </p:sp>
    </p:spTree>
    <p:extLst>
      <p:ext uri="{BB962C8B-B14F-4D97-AF65-F5344CB8AC3E}">
        <p14:creationId xmlns:p14="http://schemas.microsoft.com/office/powerpoint/2010/main" val="64307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3DDE3D-2597-3A33-3D9D-42EF44786A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08"/>
            <a:ext cx="5061346" cy="6706653"/>
          </a:xfrm>
          <a:prstGeom prst="rect">
            <a:avLst/>
          </a:prstGeom>
        </p:spPr>
      </p:pic>
      <p:sp>
        <p:nvSpPr>
          <p:cNvPr id="2" name="Title 1">
            <a:extLst>
              <a:ext uri="{FF2B5EF4-FFF2-40B4-BE49-F238E27FC236}">
                <a16:creationId xmlns:a16="http://schemas.microsoft.com/office/drawing/2014/main" id="{A4B5013F-D26F-AC11-37AB-F4488DA57E5C}"/>
              </a:ext>
            </a:extLst>
          </p:cNvPr>
          <p:cNvSpPr>
            <a:spLocks noGrp="1"/>
          </p:cNvSpPr>
          <p:nvPr>
            <p:ph type="ctrTitle"/>
          </p:nvPr>
        </p:nvSpPr>
        <p:spPr>
          <a:xfrm>
            <a:off x="3678847" y="1122363"/>
            <a:ext cx="7665428"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21DCFF4-9E6B-933B-3261-355EFB1F614A}"/>
              </a:ext>
            </a:extLst>
          </p:cNvPr>
          <p:cNvSpPr>
            <a:spLocks noGrp="1"/>
          </p:cNvSpPr>
          <p:nvPr>
            <p:ph type="subTitle" idx="1"/>
          </p:nvPr>
        </p:nvSpPr>
        <p:spPr>
          <a:xfrm>
            <a:off x="3678847" y="3602038"/>
            <a:ext cx="766542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6">
            <a:extLst>
              <a:ext uri="{FF2B5EF4-FFF2-40B4-BE49-F238E27FC236}">
                <a16:creationId xmlns:a16="http://schemas.microsoft.com/office/drawing/2014/main" id="{93367136-43C0-10DC-4B48-BBAB7C09A3D4}"/>
              </a:ext>
            </a:extLst>
          </p:cNvPr>
          <p:cNvSpPr>
            <a:spLocks noGrp="1"/>
          </p:cNvSpPr>
          <p:nvPr>
            <p:ph type="sldNum" sz="quarter" idx="10"/>
          </p:nvPr>
        </p:nvSpPr>
        <p:spPr/>
        <p:txBody>
          <a:bodyPr/>
          <a:lstStyle/>
          <a:p>
            <a:fld id="{FFBB53F6-7526-4D06-82D3-8F3F09D7472C}" type="slidenum">
              <a:rPr lang="en-US" smtClean="0"/>
              <a:pPr/>
              <a:t>‹#›</a:t>
            </a:fld>
            <a:endParaRPr lang="en-US" dirty="0"/>
          </a:p>
        </p:txBody>
      </p:sp>
      <p:sp>
        <p:nvSpPr>
          <p:cNvPr id="5" name="Rectangle 4">
            <a:extLst>
              <a:ext uri="{FF2B5EF4-FFF2-40B4-BE49-F238E27FC236}">
                <a16:creationId xmlns:a16="http://schemas.microsoft.com/office/drawing/2014/main" id="{71482A62-6F89-875A-5391-87941FF28AD6}"/>
              </a:ext>
            </a:extLst>
          </p:cNvPr>
          <p:cNvSpPr/>
          <p:nvPr userDrawn="1"/>
        </p:nvSpPr>
        <p:spPr>
          <a:xfrm>
            <a:off x="0" y="6699945"/>
            <a:ext cx="12192000" cy="158055"/>
          </a:xfrm>
          <a:prstGeom prst="rect">
            <a:avLst/>
          </a:prstGeom>
          <a:solidFill>
            <a:srgbClr val="2C2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20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7FD5E-E6AC-999B-4BE4-62A3AEFA1858}"/>
              </a:ext>
            </a:extLst>
          </p:cNvPr>
          <p:cNvSpPr>
            <a:spLocks noGrp="1"/>
          </p:cNvSpPr>
          <p:nvPr userDrawn="1">
            <p:ph idx="1"/>
          </p:nvPr>
        </p:nvSpPr>
        <p:spPr>
          <a:xfrm>
            <a:off x="838200" y="1825625"/>
            <a:ext cx="10515600" cy="3636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FCB8987-8EFD-CCE3-6EC1-B9BFF54EAFFC}"/>
              </a:ext>
            </a:extLst>
          </p:cNvPr>
          <p:cNvSpPr>
            <a:spLocks noGrp="1"/>
          </p:cNvSpPr>
          <p:nvPr userDrawn="1">
            <p:ph type="sldNum" sz="quarter" idx="10"/>
          </p:nvPr>
        </p:nvSpPr>
        <p:spPr/>
        <p:txBody>
          <a:bodyPr/>
          <a:lstStyle/>
          <a:p>
            <a:fld id="{FFBB53F6-7526-4D06-82D3-8F3F09D7472C}" type="slidenum">
              <a:rPr lang="en-US" smtClean="0"/>
              <a:pPr/>
              <a:t>‹#›</a:t>
            </a:fld>
            <a:endParaRPr lang="en-US" dirty="0"/>
          </a:p>
        </p:txBody>
      </p:sp>
      <p:sp>
        <p:nvSpPr>
          <p:cNvPr id="4" name="Title 3">
            <a:extLst>
              <a:ext uri="{FF2B5EF4-FFF2-40B4-BE49-F238E27FC236}">
                <a16:creationId xmlns:a16="http://schemas.microsoft.com/office/drawing/2014/main" id="{19D9D52A-97D7-B588-13FC-430CC2641436}"/>
              </a:ext>
            </a:extLst>
          </p:cNvPr>
          <p:cNvSpPr>
            <a:spLocks noGrp="1"/>
          </p:cNvSpPr>
          <p:nvPr userDrawn="1">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54182B88-3480-D884-A654-4F5C5CE4BEF1}"/>
              </a:ext>
            </a:extLst>
          </p:cNvPr>
          <p:cNvSpPr/>
          <p:nvPr userDrawn="1"/>
        </p:nvSpPr>
        <p:spPr>
          <a:xfrm>
            <a:off x="0" y="6699945"/>
            <a:ext cx="12192000" cy="158055"/>
          </a:xfrm>
          <a:prstGeom prst="rect">
            <a:avLst/>
          </a:prstGeom>
          <a:solidFill>
            <a:srgbClr val="2C2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1937E72-64C9-FACE-F9FC-DB95D8AA35AE}"/>
              </a:ext>
            </a:extLst>
          </p:cNvPr>
          <p:cNvGrpSpPr/>
          <p:nvPr userDrawn="1"/>
        </p:nvGrpSpPr>
        <p:grpSpPr>
          <a:xfrm>
            <a:off x="398761" y="5440601"/>
            <a:ext cx="11556612" cy="1294618"/>
            <a:chOff x="398761" y="5440601"/>
            <a:chExt cx="11556612" cy="1294618"/>
          </a:xfrm>
        </p:grpSpPr>
        <p:pic>
          <p:nvPicPr>
            <p:cNvPr id="6" name="Picture 5">
              <a:extLst>
                <a:ext uri="{FF2B5EF4-FFF2-40B4-BE49-F238E27FC236}">
                  <a16:creationId xmlns:a16="http://schemas.microsoft.com/office/drawing/2014/main" id="{A05482E1-C697-1ED1-D55E-95E0A262C6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87354" y="5440601"/>
              <a:ext cx="4368019" cy="812184"/>
            </a:xfrm>
            <a:prstGeom prst="rect">
              <a:avLst/>
            </a:prstGeom>
          </p:spPr>
        </p:pic>
        <p:pic>
          <p:nvPicPr>
            <p:cNvPr id="8" name="Picture 7">
              <a:extLst>
                <a:ext uri="{FF2B5EF4-FFF2-40B4-BE49-F238E27FC236}">
                  <a16:creationId xmlns:a16="http://schemas.microsoft.com/office/drawing/2014/main" id="{BD2F77BF-0DC4-2395-E989-DA394A43F8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8596"/>
            <a:stretch/>
          </p:blipFill>
          <p:spPr>
            <a:xfrm>
              <a:off x="2880704" y="5487875"/>
              <a:ext cx="4497800" cy="1247344"/>
            </a:xfrm>
            <a:prstGeom prst="rect">
              <a:avLst/>
            </a:prstGeom>
          </p:spPr>
        </p:pic>
        <p:sp>
          <p:nvSpPr>
            <p:cNvPr id="9" name="TextBox 8">
              <a:extLst>
                <a:ext uri="{FF2B5EF4-FFF2-40B4-BE49-F238E27FC236}">
                  <a16:creationId xmlns:a16="http://schemas.microsoft.com/office/drawing/2014/main" id="{953C1A4D-21A7-8BEF-48E1-CD0A1CD2FA6F}"/>
                </a:ext>
              </a:extLst>
            </p:cNvPr>
            <p:cNvSpPr txBox="1"/>
            <p:nvPr userDrawn="1"/>
          </p:nvSpPr>
          <p:spPr>
            <a:xfrm>
              <a:off x="398761" y="5768284"/>
              <a:ext cx="2247090" cy="954107"/>
            </a:xfrm>
            <a:prstGeom prst="rect">
              <a:avLst/>
            </a:prstGeom>
            <a:noFill/>
          </p:spPr>
          <p:txBody>
            <a:bodyPr wrap="none" rtlCol="0">
              <a:spAutoFit/>
            </a:bodyPr>
            <a:lstStyle/>
            <a:p>
              <a:r>
                <a:rPr lang="en-US" sz="2800" dirty="0">
                  <a:solidFill>
                    <a:srgbClr val="E35205"/>
                  </a:solidFill>
                  <a:latin typeface="Akzidenz Grotesk BE Super" panose="02000503050000020004" pitchFamily="50" charset="0"/>
                </a:rPr>
                <a:t>In UNITY,</a:t>
              </a:r>
            </a:p>
            <a:p>
              <a:r>
                <a:rPr lang="en-US" sz="2800" dirty="0">
                  <a:solidFill>
                    <a:srgbClr val="E35205"/>
                  </a:solidFill>
                  <a:latin typeface="Akzidenz Grotesk BE Super" panose="02000503050000020004" pitchFamily="50" charset="0"/>
                </a:rPr>
                <a:t>We THRIVE</a:t>
              </a:r>
            </a:p>
          </p:txBody>
        </p:sp>
      </p:grpSp>
    </p:spTree>
    <p:extLst>
      <p:ext uri="{BB962C8B-B14F-4D97-AF65-F5344CB8AC3E}">
        <p14:creationId xmlns:p14="http://schemas.microsoft.com/office/powerpoint/2010/main" val="343985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4E2954F-3F35-F7EA-0AB1-FD4CD43AD40D}"/>
              </a:ext>
            </a:extLst>
          </p:cNvPr>
          <p:cNvSpPr/>
          <p:nvPr userDrawn="1"/>
        </p:nvSpPr>
        <p:spPr>
          <a:xfrm>
            <a:off x="0" y="6706820"/>
            <a:ext cx="12192000" cy="158055"/>
          </a:xfrm>
          <a:prstGeom prst="rect">
            <a:avLst/>
          </a:prstGeom>
          <a:solidFill>
            <a:srgbClr val="2C2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79184-B5CE-D167-FFAE-A4DA90028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527705-21C3-7FDF-F424-CDD52E93CD02}"/>
              </a:ext>
            </a:extLst>
          </p:cNvPr>
          <p:cNvSpPr>
            <a:spLocks noGrp="1"/>
          </p:cNvSpPr>
          <p:nvPr>
            <p:ph sz="half" idx="1"/>
          </p:nvPr>
        </p:nvSpPr>
        <p:spPr>
          <a:xfrm>
            <a:off x="838200" y="1825625"/>
            <a:ext cx="51816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952460-324C-14CB-D854-66FA0A29EDF5}"/>
              </a:ext>
            </a:extLst>
          </p:cNvPr>
          <p:cNvSpPr>
            <a:spLocks noGrp="1"/>
          </p:cNvSpPr>
          <p:nvPr>
            <p:ph sz="half" idx="2"/>
          </p:nvPr>
        </p:nvSpPr>
        <p:spPr>
          <a:xfrm>
            <a:off x="6172200" y="1825625"/>
            <a:ext cx="51816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94A39A4-FB12-5749-B7E0-57D7662160C1}"/>
              </a:ext>
            </a:extLst>
          </p:cNvPr>
          <p:cNvSpPr>
            <a:spLocks noGrp="1"/>
          </p:cNvSpPr>
          <p:nvPr>
            <p:ph type="sldNum" sz="quarter" idx="10"/>
          </p:nvPr>
        </p:nvSpPr>
        <p:spPr/>
        <p:txBody>
          <a:bodyPr/>
          <a:lstStyle/>
          <a:p>
            <a:fld id="{FFBB53F6-7526-4D06-82D3-8F3F09D7472C}" type="slidenum">
              <a:rPr lang="en-US" smtClean="0"/>
              <a:pPr/>
              <a:t>‹#›</a:t>
            </a:fld>
            <a:endParaRPr lang="en-US" dirty="0"/>
          </a:p>
        </p:txBody>
      </p:sp>
      <p:grpSp>
        <p:nvGrpSpPr>
          <p:cNvPr id="5" name="Group 4">
            <a:extLst>
              <a:ext uri="{FF2B5EF4-FFF2-40B4-BE49-F238E27FC236}">
                <a16:creationId xmlns:a16="http://schemas.microsoft.com/office/drawing/2014/main" id="{5990290A-FFF1-45B7-58DB-8F4E247FB180}"/>
              </a:ext>
            </a:extLst>
          </p:cNvPr>
          <p:cNvGrpSpPr/>
          <p:nvPr userDrawn="1"/>
        </p:nvGrpSpPr>
        <p:grpSpPr>
          <a:xfrm>
            <a:off x="398761" y="5440601"/>
            <a:ext cx="11556612" cy="1294618"/>
            <a:chOff x="398761" y="5440601"/>
            <a:chExt cx="11556612" cy="1294618"/>
          </a:xfrm>
        </p:grpSpPr>
        <p:pic>
          <p:nvPicPr>
            <p:cNvPr id="6" name="Picture 5">
              <a:extLst>
                <a:ext uri="{FF2B5EF4-FFF2-40B4-BE49-F238E27FC236}">
                  <a16:creationId xmlns:a16="http://schemas.microsoft.com/office/drawing/2014/main" id="{C9CBA934-04D7-3603-2937-722A0CF4C4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87354" y="5440601"/>
              <a:ext cx="4368019" cy="812184"/>
            </a:xfrm>
            <a:prstGeom prst="rect">
              <a:avLst/>
            </a:prstGeom>
          </p:spPr>
        </p:pic>
        <p:pic>
          <p:nvPicPr>
            <p:cNvPr id="7" name="Picture 6">
              <a:extLst>
                <a:ext uri="{FF2B5EF4-FFF2-40B4-BE49-F238E27FC236}">
                  <a16:creationId xmlns:a16="http://schemas.microsoft.com/office/drawing/2014/main" id="{A90AB5A0-0311-5E95-E9FD-4664E18A8AB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80704" y="5487875"/>
              <a:ext cx="4497800" cy="1247344"/>
            </a:xfrm>
            <a:prstGeom prst="rect">
              <a:avLst/>
            </a:prstGeom>
          </p:spPr>
        </p:pic>
        <p:sp>
          <p:nvSpPr>
            <p:cNvPr id="9" name="TextBox 8">
              <a:extLst>
                <a:ext uri="{FF2B5EF4-FFF2-40B4-BE49-F238E27FC236}">
                  <a16:creationId xmlns:a16="http://schemas.microsoft.com/office/drawing/2014/main" id="{47627919-5673-A87C-8509-DD1F065733DB}"/>
                </a:ext>
              </a:extLst>
            </p:cNvPr>
            <p:cNvSpPr txBox="1"/>
            <p:nvPr userDrawn="1"/>
          </p:nvSpPr>
          <p:spPr>
            <a:xfrm>
              <a:off x="398761" y="5768284"/>
              <a:ext cx="2247090" cy="954107"/>
            </a:xfrm>
            <a:prstGeom prst="rect">
              <a:avLst/>
            </a:prstGeom>
            <a:noFill/>
          </p:spPr>
          <p:txBody>
            <a:bodyPr wrap="none" rtlCol="0">
              <a:spAutoFit/>
            </a:bodyPr>
            <a:lstStyle/>
            <a:p>
              <a:r>
                <a:rPr lang="en-US" sz="2800" dirty="0">
                  <a:solidFill>
                    <a:srgbClr val="E35205"/>
                  </a:solidFill>
                  <a:latin typeface="Akzidenz Grotesk BE Super" panose="02000503050000020004" pitchFamily="50" charset="0"/>
                </a:rPr>
                <a:t>In UNITY,</a:t>
              </a:r>
            </a:p>
            <a:p>
              <a:r>
                <a:rPr lang="en-US" sz="2800" dirty="0">
                  <a:solidFill>
                    <a:srgbClr val="E35205"/>
                  </a:solidFill>
                  <a:latin typeface="Akzidenz Grotesk BE Super" panose="02000503050000020004" pitchFamily="50" charset="0"/>
                </a:rPr>
                <a:t>We THRIVE</a:t>
              </a:r>
            </a:p>
          </p:txBody>
        </p:sp>
      </p:grpSp>
    </p:spTree>
    <p:extLst>
      <p:ext uri="{BB962C8B-B14F-4D97-AF65-F5344CB8AC3E}">
        <p14:creationId xmlns:p14="http://schemas.microsoft.com/office/powerpoint/2010/main" val="170492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875761-CC8A-CDC1-EFBA-489B84F3FE74}"/>
              </a:ext>
            </a:extLst>
          </p:cNvPr>
          <p:cNvSpPr/>
          <p:nvPr userDrawn="1"/>
        </p:nvSpPr>
        <p:spPr>
          <a:xfrm>
            <a:off x="0" y="6699945"/>
            <a:ext cx="12192000" cy="158055"/>
          </a:xfrm>
          <a:prstGeom prst="rect">
            <a:avLst/>
          </a:prstGeom>
          <a:solidFill>
            <a:srgbClr val="2C2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1C401C-D92B-E1EE-6051-8E0BED81DA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83E5D-D16E-C831-593B-80B4AB2AAE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356885-9223-036C-7F5E-6D535CE5FF4A}"/>
              </a:ext>
            </a:extLst>
          </p:cNvPr>
          <p:cNvSpPr>
            <a:spLocks noGrp="1"/>
          </p:cNvSpPr>
          <p:nvPr>
            <p:ph sz="half" idx="2"/>
          </p:nvPr>
        </p:nvSpPr>
        <p:spPr>
          <a:xfrm>
            <a:off x="839788" y="2505075"/>
            <a:ext cx="5157787" cy="295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35FF00-9945-6056-55B5-F48EC0B35F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DC35EF-E733-6323-B8C0-919778877240}"/>
              </a:ext>
            </a:extLst>
          </p:cNvPr>
          <p:cNvSpPr>
            <a:spLocks noGrp="1"/>
          </p:cNvSpPr>
          <p:nvPr>
            <p:ph sz="quarter" idx="4"/>
          </p:nvPr>
        </p:nvSpPr>
        <p:spPr>
          <a:xfrm>
            <a:off x="6172200" y="2505075"/>
            <a:ext cx="5183188" cy="295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219BD1E-C5D5-6B7E-48F5-6B99E5B0A483}"/>
              </a:ext>
            </a:extLst>
          </p:cNvPr>
          <p:cNvSpPr>
            <a:spLocks noGrp="1"/>
          </p:cNvSpPr>
          <p:nvPr>
            <p:ph type="sldNum" sz="quarter" idx="10"/>
          </p:nvPr>
        </p:nvSpPr>
        <p:spPr/>
        <p:txBody>
          <a:bodyPr/>
          <a:lstStyle/>
          <a:p>
            <a:fld id="{FFBB53F6-7526-4D06-82D3-8F3F09D7472C}" type="slidenum">
              <a:rPr lang="en-US" smtClean="0"/>
              <a:pPr/>
              <a:t>‹#›</a:t>
            </a:fld>
            <a:endParaRPr lang="en-US" dirty="0"/>
          </a:p>
        </p:txBody>
      </p:sp>
      <p:grpSp>
        <p:nvGrpSpPr>
          <p:cNvPr id="7" name="Group 6">
            <a:extLst>
              <a:ext uri="{FF2B5EF4-FFF2-40B4-BE49-F238E27FC236}">
                <a16:creationId xmlns:a16="http://schemas.microsoft.com/office/drawing/2014/main" id="{20F944E7-EA0A-52A3-41B1-64A5F089026E}"/>
              </a:ext>
            </a:extLst>
          </p:cNvPr>
          <p:cNvGrpSpPr/>
          <p:nvPr userDrawn="1"/>
        </p:nvGrpSpPr>
        <p:grpSpPr>
          <a:xfrm>
            <a:off x="398761" y="5440601"/>
            <a:ext cx="11556612" cy="1294618"/>
            <a:chOff x="398761" y="5440601"/>
            <a:chExt cx="11556612" cy="1294618"/>
          </a:xfrm>
        </p:grpSpPr>
        <p:pic>
          <p:nvPicPr>
            <p:cNvPr id="8" name="Picture 7">
              <a:extLst>
                <a:ext uri="{FF2B5EF4-FFF2-40B4-BE49-F238E27FC236}">
                  <a16:creationId xmlns:a16="http://schemas.microsoft.com/office/drawing/2014/main" id="{46417E97-E621-EB50-99D6-69A10A0656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87354" y="5440601"/>
              <a:ext cx="4368019" cy="812184"/>
            </a:xfrm>
            <a:prstGeom prst="rect">
              <a:avLst/>
            </a:prstGeom>
          </p:spPr>
        </p:pic>
        <p:pic>
          <p:nvPicPr>
            <p:cNvPr id="9" name="Picture 8">
              <a:extLst>
                <a:ext uri="{FF2B5EF4-FFF2-40B4-BE49-F238E27FC236}">
                  <a16:creationId xmlns:a16="http://schemas.microsoft.com/office/drawing/2014/main" id="{C0806608-4624-AF57-AECF-288010BA33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80704" y="5487875"/>
              <a:ext cx="4497800" cy="1247344"/>
            </a:xfrm>
            <a:prstGeom prst="rect">
              <a:avLst/>
            </a:prstGeom>
          </p:spPr>
        </p:pic>
        <p:sp>
          <p:nvSpPr>
            <p:cNvPr id="11" name="TextBox 10">
              <a:extLst>
                <a:ext uri="{FF2B5EF4-FFF2-40B4-BE49-F238E27FC236}">
                  <a16:creationId xmlns:a16="http://schemas.microsoft.com/office/drawing/2014/main" id="{CEC5EAA4-6406-9E01-138B-C669166EA350}"/>
                </a:ext>
              </a:extLst>
            </p:cNvPr>
            <p:cNvSpPr txBox="1"/>
            <p:nvPr userDrawn="1"/>
          </p:nvSpPr>
          <p:spPr>
            <a:xfrm>
              <a:off x="398761" y="5768284"/>
              <a:ext cx="2247090" cy="954107"/>
            </a:xfrm>
            <a:prstGeom prst="rect">
              <a:avLst/>
            </a:prstGeom>
            <a:noFill/>
          </p:spPr>
          <p:txBody>
            <a:bodyPr wrap="none" rtlCol="0">
              <a:spAutoFit/>
            </a:bodyPr>
            <a:lstStyle/>
            <a:p>
              <a:r>
                <a:rPr lang="en-US" sz="2800" dirty="0">
                  <a:solidFill>
                    <a:srgbClr val="E35205"/>
                  </a:solidFill>
                  <a:latin typeface="Akzidenz Grotesk BE Super" panose="02000503050000020004" pitchFamily="50" charset="0"/>
                </a:rPr>
                <a:t>In UNITY,</a:t>
              </a:r>
            </a:p>
            <a:p>
              <a:r>
                <a:rPr lang="en-US" sz="2800" dirty="0">
                  <a:solidFill>
                    <a:srgbClr val="E35205"/>
                  </a:solidFill>
                  <a:latin typeface="Akzidenz Grotesk BE Super" panose="02000503050000020004" pitchFamily="50" charset="0"/>
                </a:rPr>
                <a:t>We THRIVE</a:t>
              </a:r>
            </a:p>
          </p:txBody>
        </p:sp>
      </p:grpSp>
    </p:spTree>
    <p:extLst>
      <p:ext uri="{BB962C8B-B14F-4D97-AF65-F5344CB8AC3E}">
        <p14:creationId xmlns:p14="http://schemas.microsoft.com/office/powerpoint/2010/main" val="277004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BEF602-DCDC-9617-4BAE-BE34E591AD7B}"/>
              </a:ext>
            </a:extLst>
          </p:cNvPr>
          <p:cNvSpPr/>
          <p:nvPr userDrawn="1"/>
        </p:nvSpPr>
        <p:spPr>
          <a:xfrm>
            <a:off x="0" y="6699945"/>
            <a:ext cx="12192000" cy="158055"/>
          </a:xfrm>
          <a:prstGeom prst="rect">
            <a:avLst/>
          </a:prstGeom>
          <a:solidFill>
            <a:srgbClr val="2C2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5316C-7198-2D5E-2ECF-39F1B376A80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315ED60-BE6B-6E5C-FA0C-DE04E517B7EB}"/>
              </a:ext>
            </a:extLst>
          </p:cNvPr>
          <p:cNvSpPr>
            <a:spLocks noGrp="1"/>
          </p:cNvSpPr>
          <p:nvPr>
            <p:ph type="sldNum" sz="quarter" idx="10"/>
          </p:nvPr>
        </p:nvSpPr>
        <p:spPr/>
        <p:txBody>
          <a:bodyPr/>
          <a:lstStyle/>
          <a:p>
            <a:fld id="{FFBB53F6-7526-4D06-82D3-8F3F09D7472C}" type="slidenum">
              <a:rPr lang="en-US" smtClean="0"/>
              <a:pPr/>
              <a:t>‹#›</a:t>
            </a:fld>
            <a:endParaRPr lang="en-US" dirty="0"/>
          </a:p>
        </p:txBody>
      </p:sp>
      <p:grpSp>
        <p:nvGrpSpPr>
          <p:cNvPr id="3" name="Group 2">
            <a:extLst>
              <a:ext uri="{FF2B5EF4-FFF2-40B4-BE49-F238E27FC236}">
                <a16:creationId xmlns:a16="http://schemas.microsoft.com/office/drawing/2014/main" id="{8D8B9191-9E54-4B5D-4110-AC368D036F20}"/>
              </a:ext>
            </a:extLst>
          </p:cNvPr>
          <p:cNvGrpSpPr/>
          <p:nvPr userDrawn="1"/>
        </p:nvGrpSpPr>
        <p:grpSpPr>
          <a:xfrm>
            <a:off x="398761" y="5440601"/>
            <a:ext cx="11556612" cy="1294618"/>
            <a:chOff x="398761" y="5440601"/>
            <a:chExt cx="11556612" cy="1294618"/>
          </a:xfrm>
        </p:grpSpPr>
        <p:pic>
          <p:nvPicPr>
            <p:cNvPr id="4" name="Picture 3">
              <a:extLst>
                <a:ext uri="{FF2B5EF4-FFF2-40B4-BE49-F238E27FC236}">
                  <a16:creationId xmlns:a16="http://schemas.microsoft.com/office/drawing/2014/main" id="{D6F0A58F-AD27-50AF-7486-9A114AA3C8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87354" y="5440601"/>
              <a:ext cx="4368019" cy="812184"/>
            </a:xfrm>
            <a:prstGeom prst="rect">
              <a:avLst/>
            </a:prstGeom>
          </p:spPr>
        </p:pic>
        <p:pic>
          <p:nvPicPr>
            <p:cNvPr id="5" name="Picture 4">
              <a:extLst>
                <a:ext uri="{FF2B5EF4-FFF2-40B4-BE49-F238E27FC236}">
                  <a16:creationId xmlns:a16="http://schemas.microsoft.com/office/drawing/2014/main" id="{7B4182B5-9ED6-822C-7654-593927E12C6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880704" y="5487875"/>
              <a:ext cx="4497800" cy="1247344"/>
            </a:xfrm>
            <a:prstGeom prst="rect">
              <a:avLst/>
            </a:prstGeom>
          </p:spPr>
        </p:pic>
        <p:sp>
          <p:nvSpPr>
            <p:cNvPr id="7" name="TextBox 6">
              <a:extLst>
                <a:ext uri="{FF2B5EF4-FFF2-40B4-BE49-F238E27FC236}">
                  <a16:creationId xmlns:a16="http://schemas.microsoft.com/office/drawing/2014/main" id="{E2798426-67A6-E9C5-A5E5-DE5E6A56FB00}"/>
                </a:ext>
              </a:extLst>
            </p:cNvPr>
            <p:cNvSpPr txBox="1"/>
            <p:nvPr userDrawn="1"/>
          </p:nvSpPr>
          <p:spPr>
            <a:xfrm>
              <a:off x="398761" y="5768284"/>
              <a:ext cx="2247090" cy="954107"/>
            </a:xfrm>
            <a:prstGeom prst="rect">
              <a:avLst/>
            </a:prstGeom>
            <a:noFill/>
          </p:spPr>
          <p:txBody>
            <a:bodyPr wrap="none" rtlCol="0">
              <a:spAutoFit/>
            </a:bodyPr>
            <a:lstStyle/>
            <a:p>
              <a:r>
                <a:rPr lang="en-US" sz="2800" dirty="0">
                  <a:solidFill>
                    <a:srgbClr val="E35205"/>
                  </a:solidFill>
                  <a:latin typeface="Akzidenz Grotesk BE Super" panose="02000503050000020004" pitchFamily="50" charset="0"/>
                </a:rPr>
                <a:t>In UNITY,</a:t>
              </a:r>
            </a:p>
            <a:p>
              <a:r>
                <a:rPr lang="en-US" sz="2800" dirty="0">
                  <a:solidFill>
                    <a:srgbClr val="E35205"/>
                  </a:solidFill>
                  <a:latin typeface="Akzidenz Grotesk BE Super" panose="02000503050000020004" pitchFamily="50" charset="0"/>
                </a:rPr>
                <a:t>We THRIVE</a:t>
              </a:r>
            </a:p>
          </p:txBody>
        </p:sp>
      </p:grpSp>
    </p:spTree>
    <p:extLst>
      <p:ext uri="{BB962C8B-B14F-4D97-AF65-F5344CB8AC3E}">
        <p14:creationId xmlns:p14="http://schemas.microsoft.com/office/powerpoint/2010/main" val="383190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71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458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AEF8A-19FC-E3F7-B02C-EF145E38E534}"/>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6A1A2D-17E3-50B0-7E55-62FB3F73D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32080B1-F26A-D1A1-0626-2EA8C38AE95D}"/>
              </a:ext>
            </a:extLst>
          </p:cNvPr>
          <p:cNvSpPr>
            <a:spLocks noGrp="1"/>
          </p:cNvSpPr>
          <p:nvPr>
            <p:ph type="sldNum" sz="quarter" idx="4"/>
          </p:nvPr>
        </p:nvSpPr>
        <p:spPr>
          <a:xfrm>
            <a:off x="11526253" y="6260094"/>
            <a:ext cx="42912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Arial" panose="020B0604020202020204" pitchFamily="34" charset="0"/>
                <a:cs typeface="Arial" panose="020B0604020202020204" pitchFamily="34" charset="0"/>
              </a:defRPr>
            </a:lvl1pPr>
          </a:lstStyle>
          <a:p>
            <a:fld id="{FFBB53F6-7526-4D06-82D3-8F3F09D7472C}" type="slidenum">
              <a:rPr lang="en-US" smtClean="0"/>
              <a:pPr/>
              <a:t>‹#›</a:t>
            </a:fld>
            <a:endParaRPr lang="en-US" dirty="0"/>
          </a:p>
        </p:txBody>
      </p:sp>
      <p:sp>
        <p:nvSpPr>
          <p:cNvPr id="4" name="TextBox 3">
            <a:extLst>
              <a:ext uri="{FF2B5EF4-FFF2-40B4-BE49-F238E27FC236}">
                <a16:creationId xmlns:a16="http://schemas.microsoft.com/office/drawing/2014/main" id="{AFD6E0C4-43B7-AE47-AD8D-A4FBF0D7C3FF}"/>
              </a:ext>
            </a:extLst>
          </p:cNvPr>
          <p:cNvSpPr txBox="1"/>
          <p:nvPr userDrawn="1"/>
        </p:nvSpPr>
        <p:spPr>
          <a:xfrm>
            <a:off x="8058150" y="6377968"/>
            <a:ext cx="36449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u="none" strike="noStrike" baseline="30000" dirty="0">
                <a:solidFill>
                  <a:srgbClr val="000000"/>
                </a:solidFill>
                <a:latin typeface="Stag Sans Book" panose="020B0503040000020004" pitchFamily="34" charset="0"/>
              </a:rPr>
              <a:t>AUGUST 10–13, 2024</a:t>
            </a:r>
            <a:r>
              <a:rPr lang="en-US" sz="1800" b="0" i="0" u="none" strike="noStrike" baseline="30000" dirty="0">
                <a:solidFill>
                  <a:srgbClr val="E05325"/>
                </a:solidFill>
                <a:latin typeface="Stag Sans Book" panose="020B0503040000020004" pitchFamily="34" charset="0"/>
              </a:rPr>
              <a:t>  </a:t>
            </a:r>
            <a:r>
              <a:rPr lang="en-US" sz="1800" b="0" i="0" u="none" strike="noStrike" baseline="30000" dirty="0">
                <a:solidFill>
                  <a:srgbClr val="E05325"/>
                </a:solidFill>
                <a:latin typeface="Stag Sans Light" panose="020B0303040000020004" pitchFamily="34" charset="0"/>
              </a:rPr>
              <a:t>|</a:t>
            </a:r>
            <a:r>
              <a:rPr lang="en-US" sz="1800" b="0" i="0" u="none" strike="noStrike" baseline="30000" dirty="0">
                <a:solidFill>
                  <a:srgbClr val="E05325"/>
                </a:solidFill>
                <a:latin typeface="Stag Sans Book" panose="020B0503040000020004" pitchFamily="34" charset="0"/>
              </a:rPr>
              <a:t>  </a:t>
            </a:r>
            <a:r>
              <a:rPr lang="en-US" sz="1800" b="0" i="0" u="none" strike="noStrike" baseline="30000" dirty="0">
                <a:solidFill>
                  <a:srgbClr val="000000"/>
                </a:solidFill>
                <a:latin typeface="Stag Sans Light" panose="020B0303040000020004" pitchFamily="34" charset="0"/>
              </a:rPr>
              <a:t>Cleveland, Ohio</a:t>
            </a:r>
            <a:r>
              <a:rPr lang="en-US" sz="1800" b="0" i="0" u="none" strike="noStrike" baseline="30000" dirty="0">
                <a:solidFill>
                  <a:srgbClr val="E05325"/>
                </a:solidFill>
                <a:latin typeface="Stag Sans Book" panose="020B0503040000020004" pitchFamily="34" charset="0"/>
              </a:rPr>
              <a:t>  </a:t>
            </a:r>
            <a:r>
              <a:rPr lang="en-US" sz="1800" b="0" i="0" u="none" strike="noStrike" baseline="30000" dirty="0">
                <a:solidFill>
                  <a:srgbClr val="E05325"/>
                </a:solidFill>
                <a:latin typeface="Stag Sans Light" panose="020B0303040000020004" pitchFamily="34" charset="0"/>
              </a:rPr>
              <a:t>|</a:t>
            </a:r>
            <a:r>
              <a:rPr lang="en-US" sz="1800" b="0" i="0" u="none" strike="noStrike" baseline="30000" dirty="0">
                <a:solidFill>
                  <a:srgbClr val="E05325"/>
                </a:solidFill>
                <a:latin typeface="Stag Sans Book" panose="020B0503040000020004" pitchFamily="34" charset="0"/>
              </a:rPr>
              <a:t>  </a:t>
            </a:r>
            <a:r>
              <a:rPr lang="en-US" sz="1800" b="0" i="0" u="none" strike="noStrike" baseline="30000" dirty="0">
                <a:solidFill>
                  <a:srgbClr val="000000"/>
                </a:solidFill>
                <a:latin typeface="Stag Sans Book" panose="020B0503040000020004" pitchFamily="34" charset="0"/>
              </a:rPr>
              <a:t>#ASAE24</a:t>
            </a:r>
            <a:r>
              <a:rPr lang="en-US" sz="1800" b="0" i="0" u="none" strike="noStrike" baseline="30000" dirty="0">
                <a:solidFill>
                  <a:srgbClr val="E05325"/>
                </a:solidFill>
                <a:latin typeface="Stag Sans Book" panose="020B0503040000020004" pitchFamily="34" charset="0"/>
              </a:rPr>
              <a:t>  </a:t>
            </a:r>
            <a:r>
              <a:rPr lang="en-US" sz="1800" b="0" i="0" u="none" strike="noStrike" baseline="30000" dirty="0">
                <a:solidFill>
                  <a:srgbClr val="E05325"/>
                </a:solidFill>
                <a:latin typeface="Stag Sans Light" panose="020B0303040000020004" pitchFamily="34" charset="0"/>
              </a:rPr>
              <a:t>| </a:t>
            </a:r>
            <a:endParaRPr lang="en-US" sz="1200" b="0" i="0" u="none" strike="noStrike" baseline="30000" dirty="0">
              <a:solidFill>
                <a:srgbClr val="E05325"/>
              </a:solidFill>
              <a:latin typeface="Stag Sans Light" panose="020B0303040000020004" pitchFamily="34" charset="0"/>
            </a:endParaRPr>
          </a:p>
        </p:txBody>
      </p:sp>
    </p:spTree>
    <p:extLst>
      <p:ext uri="{BB962C8B-B14F-4D97-AF65-F5344CB8AC3E}">
        <p14:creationId xmlns:p14="http://schemas.microsoft.com/office/powerpoint/2010/main" val="2399052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35205"/>
        </a:buClr>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228600" algn="l" defTabSz="914400" rtl="0" eaLnBrk="1" latinLnBrk="0" hangingPunct="1">
        <a:lnSpc>
          <a:spcPct val="90000"/>
        </a:lnSpc>
        <a:spcBef>
          <a:spcPts val="500"/>
        </a:spcBef>
        <a:buClr>
          <a:srgbClr val="E35205"/>
        </a:buClr>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742950" indent="-171450" algn="l" defTabSz="914400" rtl="0" eaLnBrk="1" latinLnBrk="0" hangingPunct="1">
        <a:lnSpc>
          <a:spcPct val="90000"/>
        </a:lnSpc>
        <a:spcBef>
          <a:spcPts val="500"/>
        </a:spcBef>
        <a:buClr>
          <a:srgbClr val="E35205"/>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971550" indent="-171450" algn="l" defTabSz="914400" rtl="0" eaLnBrk="1" latinLnBrk="0" hangingPunct="1">
        <a:lnSpc>
          <a:spcPct val="90000"/>
        </a:lnSpc>
        <a:spcBef>
          <a:spcPts val="500"/>
        </a:spcBef>
        <a:buClr>
          <a:srgbClr val="E35205"/>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143000" indent="-171450" algn="l" defTabSz="914400" rtl="0" eaLnBrk="1" latinLnBrk="0" hangingPunct="1">
        <a:lnSpc>
          <a:spcPct val="90000"/>
        </a:lnSpc>
        <a:spcBef>
          <a:spcPts val="500"/>
        </a:spcBef>
        <a:buClr>
          <a:srgbClr val="E35205"/>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377198-3542-E0DC-3BC2-56ADBD7BB47A}"/>
              </a:ext>
            </a:extLst>
          </p:cNvPr>
          <p:cNvSpPr txBox="1"/>
          <p:nvPr userDrawn="1"/>
        </p:nvSpPr>
        <p:spPr>
          <a:xfrm>
            <a:off x="390418" y="698643"/>
            <a:ext cx="11507056" cy="5632311"/>
          </a:xfrm>
          <a:prstGeom prst="rect">
            <a:avLst/>
          </a:prstGeom>
          <a:noFill/>
        </p:spPr>
        <p:txBody>
          <a:bodyPr wrap="square" rtlCol="0">
            <a:spAutoFit/>
          </a:bodyPr>
          <a:lstStyle/>
          <a:p>
            <a:r>
              <a:rPr lang="en-US" sz="3600" b="1" dirty="0">
                <a:solidFill>
                  <a:srgbClr val="E35205"/>
                </a:solidFill>
                <a:latin typeface="Arial" panose="020B0604020202020204" pitchFamily="34" charset="0"/>
                <a:cs typeface="Arial" panose="020B0604020202020204" pitchFamily="34" charset="0"/>
              </a:rPr>
              <a:t>Content Leader(s): </a:t>
            </a:r>
            <a:r>
              <a:rPr lang="en-US" sz="3600" dirty="0">
                <a:latin typeface="Arial" panose="020B0604020202020204" pitchFamily="34" charset="0"/>
                <a:cs typeface="Arial" panose="020B0604020202020204" pitchFamily="34" charset="0"/>
              </a:rPr>
              <a:t>ASAE seeks action-oriented content that will inspire attendees to return to their respective organizations to both implement and share what they learned. </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At the end of the presentation, </a:t>
            </a:r>
            <a:r>
              <a:rPr lang="en-US" sz="3600" b="1" dirty="0">
                <a:solidFill>
                  <a:srgbClr val="E35205"/>
                </a:solidFill>
                <a:latin typeface="Arial" panose="020B0604020202020204" pitchFamily="34" charset="0"/>
                <a:cs typeface="Arial" panose="020B0604020202020204" pitchFamily="34" charset="0"/>
              </a:rPr>
              <a:t>please provide 3-5 action items </a:t>
            </a:r>
            <a:r>
              <a:rPr lang="en-US" sz="3600" dirty="0">
                <a:latin typeface="Arial" panose="020B0604020202020204" pitchFamily="34" charset="0"/>
                <a:cs typeface="Arial" panose="020B0604020202020204" pitchFamily="34" charset="0"/>
              </a:rPr>
              <a:t>that attendees should take back to their associations that will reinforce what they learned in your session. These should be tied to learning objectives for the session.</a:t>
            </a:r>
          </a:p>
        </p:txBody>
      </p:sp>
    </p:spTree>
    <p:extLst>
      <p:ext uri="{BB962C8B-B14F-4D97-AF65-F5344CB8AC3E}">
        <p14:creationId xmlns:p14="http://schemas.microsoft.com/office/powerpoint/2010/main" val="2646324762"/>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7A023-F934-E147-0914-87D9A05F38EA}"/>
              </a:ext>
            </a:extLst>
          </p:cNvPr>
          <p:cNvSpPr txBox="1"/>
          <p:nvPr userDrawn="1"/>
        </p:nvSpPr>
        <p:spPr>
          <a:xfrm>
            <a:off x="390418" y="328776"/>
            <a:ext cx="11507056" cy="5816977"/>
          </a:xfrm>
          <a:prstGeom prst="rect">
            <a:avLst/>
          </a:prstGeom>
          <a:noFill/>
        </p:spPr>
        <p:txBody>
          <a:bodyPr wrap="square" rtlCol="0">
            <a:spAutoFit/>
          </a:bodyPr>
          <a:lstStyle/>
          <a:p>
            <a:r>
              <a:rPr lang="en-US" sz="3600" b="1" dirty="0">
                <a:solidFill>
                  <a:srgbClr val="E35205"/>
                </a:solidFill>
                <a:latin typeface="Arial" panose="020B0604020202020204" pitchFamily="34" charset="0"/>
                <a:cs typeface="Arial" panose="020B0604020202020204" pitchFamily="34" charset="0"/>
              </a:rPr>
              <a:t>ASAE Slide Guidelines</a:t>
            </a:r>
          </a:p>
          <a:p>
            <a:r>
              <a:rPr lang="en-US" sz="2800" dirty="0">
                <a:latin typeface="Arial" panose="020B0604020202020204" pitchFamily="34" charset="0"/>
                <a:cs typeface="Arial" panose="020B0604020202020204" pitchFamily="34" charset="0"/>
              </a:rPr>
              <a:t>Limit Words on the screen = no sentences/use bullets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Limit of 6 lines or less of text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Font size must be a minimum of:</a:t>
            </a:r>
          </a:p>
          <a:p>
            <a:pPr marL="682625" lvl="1" indent="-225425">
              <a:buClr>
                <a:srgbClr val="E35205"/>
              </a:buClr>
              <a:buFont typeface="Arial" panose="020B0604020202020204" pitchFamily="34" charset="0"/>
              <a:buChar char="•"/>
            </a:pPr>
            <a:r>
              <a:rPr lang="en-US" sz="2800" dirty="0">
                <a:latin typeface="Arial" panose="020B0604020202020204" pitchFamily="34" charset="0"/>
                <a:cs typeface="Arial" panose="020B0604020202020204" pitchFamily="34" charset="0"/>
              </a:rPr>
              <a:t>Headers = 44 pt </a:t>
            </a:r>
          </a:p>
          <a:p>
            <a:pPr marL="682625" lvl="1" indent="-225425">
              <a:buClr>
                <a:srgbClr val="E35205"/>
              </a:buClr>
              <a:buFont typeface="Arial" panose="020B0604020202020204" pitchFamily="34" charset="0"/>
              <a:buChar char="•"/>
            </a:pPr>
            <a:r>
              <a:rPr lang="en-US" sz="2800" dirty="0">
                <a:latin typeface="Arial" panose="020B0604020202020204" pitchFamily="34" charset="0"/>
                <a:cs typeface="Arial" panose="020B0604020202020204" pitchFamily="34" charset="0"/>
              </a:rPr>
              <a:t>Body = 32 pt </a:t>
            </a:r>
          </a:p>
          <a:p>
            <a:pPr marL="0" indent="0">
              <a:buFont typeface="Arial" panose="020B0604020202020204" pitchFamily="34" charset="0"/>
              <a:buNone/>
            </a:pPr>
            <a:r>
              <a:rPr lang="en-US" sz="2800" dirty="0">
                <a:latin typeface="Arial" panose="020B0604020202020204" pitchFamily="34" charset="0"/>
                <a:cs typeface="Arial" panose="020B0604020202020204" pitchFamily="34" charset="0"/>
              </a:rPr>
              <a:t>Check for PPT Accessibility under the Review Tab above.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Include Alt. Text for all images and animations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Use Sans Serif fonts for accessibility</a:t>
            </a:r>
          </a:p>
          <a:p>
            <a:pPr marL="0"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Title Slide information should be:</a:t>
            </a:r>
          </a:p>
          <a:p>
            <a:pPr marL="225425" indent="-225425">
              <a:buClr>
                <a:srgbClr val="E35205"/>
              </a:buClr>
              <a:buFont typeface="Arial" panose="020B0604020202020204" pitchFamily="34" charset="0"/>
              <a:buChar char="•"/>
            </a:pPr>
            <a:r>
              <a:rPr lang="en-US" sz="2800" dirty="0">
                <a:latin typeface="Arial" panose="020B0604020202020204" pitchFamily="34" charset="0"/>
                <a:cs typeface="Arial" panose="020B0604020202020204" pitchFamily="34" charset="0"/>
              </a:rPr>
              <a:t>Exact session title listed on ASAE website</a:t>
            </a:r>
          </a:p>
          <a:p>
            <a:pPr marL="225425" indent="-225425">
              <a:buClr>
                <a:srgbClr val="E35205"/>
              </a:buClr>
              <a:buFont typeface="Arial" panose="020B0604020202020204" pitchFamily="34" charset="0"/>
              <a:buChar char="•"/>
            </a:pPr>
            <a:r>
              <a:rPr lang="en-US" sz="2800" dirty="0">
                <a:latin typeface="Arial" panose="020B0604020202020204" pitchFamily="34" charset="0"/>
                <a:cs typeface="Arial" panose="020B0604020202020204" pitchFamily="34" charset="0"/>
              </a:rPr>
              <a:t>Speaker Listing</a:t>
            </a:r>
          </a:p>
        </p:txBody>
      </p:sp>
    </p:spTree>
    <p:extLst>
      <p:ext uri="{BB962C8B-B14F-4D97-AF65-F5344CB8AC3E}">
        <p14:creationId xmlns:p14="http://schemas.microsoft.com/office/powerpoint/2010/main" val="270369291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https://www.crowd.live/CARDS"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hyperlink" Target="http://slidehunter.com/powerpoint-templates/agile-methodology-powerpoint-template/" TargetMode="Externa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16.xml"/><Relationship Id="rId6" Type="http://schemas.openxmlformats.org/officeDocument/2006/relationships/image" Target="../media/image20.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8.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hyperlink" Target="http://flyingcloudsolutions.com/ai" TargetMode="External"/><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crowd.live/PREAI" TargetMode="Externa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hyperlink" Target="https://www.crowd.live/FCSAI" TargetMode="Externa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hyperlink" Target="http://flyingcloudsolutions.com/ai" TargetMode="Externa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0.jpe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02144-DB40-8B53-85B8-FEEEBBEA3FA6}"/>
              </a:ext>
            </a:extLst>
          </p:cNvPr>
          <p:cNvSpPr>
            <a:spLocks noGrp="1"/>
          </p:cNvSpPr>
          <p:nvPr>
            <p:ph type="ctrTitle"/>
          </p:nvPr>
        </p:nvSpPr>
        <p:spPr/>
        <p:txBody>
          <a:bodyPr>
            <a:normAutofit/>
          </a:bodyPr>
          <a:lstStyle/>
          <a:p>
            <a:r>
              <a:rPr lang="en-US" b="0" i="0" dirty="0">
                <a:solidFill>
                  <a:srgbClr val="2C2E2E"/>
                </a:solidFill>
                <a:effectLst/>
                <a:highlight>
                  <a:srgbClr val="FFFFFF"/>
                </a:highlight>
                <a:latin typeface="Helvetica" pitchFamily="2" charset="0"/>
              </a:rPr>
              <a:t>AI Revolution</a:t>
            </a:r>
            <a:endParaRPr lang="en-US" dirty="0"/>
          </a:p>
        </p:txBody>
      </p:sp>
      <p:sp>
        <p:nvSpPr>
          <p:cNvPr id="3" name="Subtitle 2">
            <a:extLst>
              <a:ext uri="{FF2B5EF4-FFF2-40B4-BE49-F238E27FC236}">
                <a16:creationId xmlns:a16="http://schemas.microsoft.com/office/drawing/2014/main" id="{F7332771-3083-3190-78FE-D2CBC69BF126}"/>
              </a:ext>
            </a:extLst>
          </p:cNvPr>
          <p:cNvSpPr>
            <a:spLocks noGrp="1"/>
          </p:cNvSpPr>
          <p:nvPr>
            <p:ph type="subTitle" idx="1"/>
          </p:nvPr>
        </p:nvSpPr>
        <p:spPr>
          <a:xfrm>
            <a:off x="3678847" y="3602037"/>
            <a:ext cx="8126466" cy="2387599"/>
          </a:xfrm>
        </p:spPr>
        <p:txBody>
          <a:bodyPr>
            <a:normAutofit fontScale="92500" lnSpcReduction="10000"/>
          </a:bodyPr>
          <a:lstStyle/>
          <a:p>
            <a:r>
              <a:rPr lang="en-US" b="0" i="0" dirty="0">
                <a:solidFill>
                  <a:srgbClr val="2C2E2E"/>
                </a:solidFill>
                <a:effectLst/>
                <a:highlight>
                  <a:srgbClr val="FFFFFF"/>
                </a:highlight>
                <a:latin typeface="Helvetica" pitchFamily="2" charset="0"/>
              </a:rPr>
              <a:t>45+ Game-Changing Uses for Transforming Association Professional Development</a:t>
            </a:r>
          </a:p>
          <a:p>
            <a:endParaRPr lang="en-US" dirty="0">
              <a:solidFill>
                <a:srgbClr val="2C2E2E"/>
              </a:solidFill>
              <a:highlight>
                <a:srgbClr val="FFFFFF"/>
              </a:highlight>
              <a:latin typeface="Helvetica" pitchFamily="2" charset="0"/>
            </a:endParaRPr>
          </a:p>
          <a:p>
            <a:r>
              <a:rPr lang="en-US" b="1" dirty="0"/>
              <a:t>Josh Yavelberg, PhD</a:t>
            </a:r>
          </a:p>
          <a:p>
            <a:r>
              <a:rPr lang="en-US" dirty="0"/>
              <a:t>Chief Solution Architect</a:t>
            </a:r>
          </a:p>
          <a:p>
            <a:r>
              <a:rPr lang="en-US" dirty="0"/>
              <a:t>Flying Cloud Solutions</a:t>
            </a:r>
          </a:p>
        </p:txBody>
      </p:sp>
      <p:sp>
        <p:nvSpPr>
          <p:cNvPr id="4" name="Slide Number Placeholder 3">
            <a:extLst>
              <a:ext uri="{FF2B5EF4-FFF2-40B4-BE49-F238E27FC236}">
                <a16:creationId xmlns:a16="http://schemas.microsoft.com/office/drawing/2014/main" id="{E3983A05-7D72-C11C-7C30-F29ED5297885}"/>
              </a:ext>
            </a:extLst>
          </p:cNvPr>
          <p:cNvSpPr>
            <a:spLocks noGrp="1"/>
          </p:cNvSpPr>
          <p:nvPr>
            <p:ph type="sldNum" sz="quarter" idx="10"/>
          </p:nvPr>
        </p:nvSpPr>
        <p:spPr/>
        <p:txBody>
          <a:bodyPr/>
          <a:lstStyle/>
          <a:p>
            <a:fld id="{FFBB53F6-7526-4D06-82D3-8F3F09D7472C}" type="slidenum">
              <a:rPr lang="en-US" smtClean="0"/>
              <a:pPr/>
              <a:t>1</a:t>
            </a:fld>
            <a:endParaRPr lang="en-US" dirty="0"/>
          </a:p>
        </p:txBody>
      </p:sp>
      <p:pic>
        <p:nvPicPr>
          <p:cNvPr id="6" name="Picture 5" descr="A qr code with a white background&#10;&#10;Description automatically generated">
            <a:extLst>
              <a:ext uri="{FF2B5EF4-FFF2-40B4-BE49-F238E27FC236}">
                <a16:creationId xmlns:a16="http://schemas.microsoft.com/office/drawing/2014/main" id="{0AFD9420-77C0-2591-9DA4-994BE2C8F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428" y="0"/>
            <a:ext cx="2542572" cy="2542572"/>
          </a:xfrm>
          <a:prstGeom prst="rect">
            <a:avLst/>
          </a:prstGeom>
        </p:spPr>
      </p:pic>
      <p:sp>
        <p:nvSpPr>
          <p:cNvPr id="5" name="TextBox 4">
            <a:extLst>
              <a:ext uri="{FF2B5EF4-FFF2-40B4-BE49-F238E27FC236}">
                <a16:creationId xmlns:a16="http://schemas.microsoft.com/office/drawing/2014/main" id="{0569BFC2-EA10-8464-370D-9D7C8F835F7B}"/>
              </a:ext>
            </a:extLst>
          </p:cNvPr>
          <p:cNvSpPr txBox="1"/>
          <p:nvPr/>
        </p:nvSpPr>
        <p:spPr>
          <a:xfrm>
            <a:off x="3075710" y="99516"/>
            <a:ext cx="6712735" cy="461665"/>
          </a:xfrm>
          <a:prstGeom prst="rect">
            <a:avLst/>
          </a:prstGeom>
          <a:noFill/>
        </p:spPr>
        <p:txBody>
          <a:bodyPr wrap="none" rtlCol="0">
            <a:spAutoFit/>
          </a:bodyPr>
          <a:lstStyle/>
          <a:p>
            <a:r>
              <a:rPr lang="en-US" sz="2400" dirty="0">
                <a:solidFill>
                  <a:srgbClr val="FF0000"/>
                </a:solidFill>
              </a:rPr>
              <a:t>NOTE: Have phones ready! QR Codes throughout!</a:t>
            </a:r>
          </a:p>
        </p:txBody>
      </p:sp>
    </p:spTree>
    <p:custDataLst>
      <p:tags r:id="rId1"/>
    </p:custDataLst>
    <p:extLst>
      <p:ext uri="{BB962C8B-B14F-4D97-AF65-F5344CB8AC3E}">
        <p14:creationId xmlns:p14="http://schemas.microsoft.com/office/powerpoint/2010/main" val="14781367"/>
      </p:ext>
    </p:extLst>
  </p:cSld>
  <p:clrMapOvr>
    <a:masterClrMapping/>
  </p:clrMapOvr>
  <mc:AlternateContent xmlns:mc="http://schemas.openxmlformats.org/markup-compatibility/2006">
    <mc:Choice xmlns:p14="http://schemas.microsoft.com/office/powerpoint/2010/main" Requires="p14">
      <p:transition spd="slow" p14:dur="2000" advTm="6457"/>
    </mc:Choice>
    <mc:Fallback>
      <p:transition spd="slow" advTm="64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8C187-D10A-F80D-9AEE-96B83CF97DF5}"/>
              </a:ext>
            </a:extLst>
          </p:cNvPr>
          <p:cNvSpPr>
            <a:spLocks noGrp="1"/>
          </p:cNvSpPr>
          <p:nvPr>
            <p:ph type="title"/>
          </p:nvPr>
        </p:nvSpPr>
        <p:spPr>
          <a:xfrm>
            <a:off x="1010653" y="0"/>
            <a:ext cx="10515600" cy="752353"/>
          </a:xfrm>
        </p:spPr>
        <p:txBody>
          <a:bodyPr>
            <a:normAutofit/>
          </a:bodyPr>
          <a:lstStyle/>
          <a:p>
            <a:r>
              <a:rPr lang="en-US" dirty="0"/>
              <a:t>Half-time Show: Cards Against AI</a:t>
            </a:r>
          </a:p>
        </p:txBody>
      </p:sp>
      <p:sp>
        <p:nvSpPr>
          <p:cNvPr id="4" name="Slide Number Placeholder 3">
            <a:extLst>
              <a:ext uri="{FF2B5EF4-FFF2-40B4-BE49-F238E27FC236}">
                <a16:creationId xmlns:a16="http://schemas.microsoft.com/office/drawing/2014/main" id="{D0A8BCB7-6347-7858-AC96-F0D0606451C6}"/>
              </a:ext>
            </a:extLst>
          </p:cNvPr>
          <p:cNvSpPr>
            <a:spLocks noGrp="1"/>
          </p:cNvSpPr>
          <p:nvPr>
            <p:ph type="sldNum" sz="quarter" idx="10"/>
          </p:nvPr>
        </p:nvSpPr>
        <p:spPr/>
        <p:txBody>
          <a:bodyPr/>
          <a:lstStyle/>
          <a:p>
            <a:fld id="{FFBB53F6-7526-4D06-82D3-8F3F09D7472C}" type="slidenum">
              <a:rPr lang="en-US" smtClean="0"/>
              <a:pPr/>
              <a:t>10</a:t>
            </a:fld>
            <a:endParaRPr lang="en-US" dirty="0"/>
          </a:p>
        </p:txBody>
      </p:sp>
      <p:pic>
        <p:nvPicPr>
          <p:cNvPr id="5" name="Picture 4" descr="A qr code on a white background&#10;&#10;Description automatically generated">
            <a:extLst>
              <a:ext uri="{FF2B5EF4-FFF2-40B4-BE49-F238E27FC236}">
                <a16:creationId xmlns:a16="http://schemas.microsoft.com/office/drawing/2014/main" id="{FE7AB03D-8AC7-3498-1E1F-4AF0D4892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262" y="843269"/>
            <a:ext cx="4220992" cy="4220992"/>
          </a:xfrm>
          <a:prstGeom prst="rect">
            <a:avLst/>
          </a:prstGeom>
        </p:spPr>
      </p:pic>
      <p:sp>
        <p:nvSpPr>
          <p:cNvPr id="7" name="TextBox 6">
            <a:extLst>
              <a:ext uri="{FF2B5EF4-FFF2-40B4-BE49-F238E27FC236}">
                <a16:creationId xmlns:a16="http://schemas.microsoft.com/office/drawing/2014/main" id="{438FB1DC-6C86-2A14-FA53-2ABB3EB348BD}"/>
              </a:ext>
            </a:extLst>
          </p:cNvPr>
          <p:cNvSpPr txBox="1"/>
          <p:nvPr/>
        </p:nvSpPr>
        <p:spPr>
          <a:xfrm>
            <a:off x="894735" y="2439096"/>
            <a:ext cx="6076335" cy="830997"/>
          </a:xfrm>
          <a:prstGeom prst="rect">
            <a:avLst/>
          </a:prstGeom>
          <a:noFill/>
        </p:spPr>
        <p:txBody>
          <a:bodyPr wrap="square">
            <a:spAutoFit/>
          </a:bodyPr>
          <a:lstStyle/>
          <a:p>
            <a:pPr algn="ctr"/>
            <a:r>
              <a:rPr lang="en-US" sz="4800" b="0" i="0" u="sng" dirty="0" err="1">
                <a:solidFill>
                  <a:srgbClr val="467886"/>
                </a:solidFill>
                <a:effectLst/>
                <a:latin typeface="Roboto Slab" pitchFamily="2" charset="0"/>
                <a:hlinkClick r:id="rId4">
                  <a:extLst>
                    <a:ext uri="{A12FA001-AC4F-418D-AE19-62706E023703}">
                      <ahyp:hlinkClr xmlns:ahyp="http://schemas.microsoft.com/office/drawing/2018/hyperlinkcolor" val="tx"/>
                    </a:ext>
                  </a:extLst>
                </a:hlinkClick>
              </a:rPr>
              <a:t>crowd.live</a:t>
            </a:r>
            <a:r>
              <a:rPr lang="en-US" sz="4800" b="0" i="0" u="sng" dirty="0">
                <a:effectLst/>
                <a:latin typeface="Roboto Slab" pitchFamily="2" charset="0"/>
                <a:hlinkClick r:id="rId4">
                  <a:extLst>
                    <a:ext uri="{A12FA001-AC4F-418D-AE19-62706E023703}">
                      <ahyp:hlinkClr xmlns:ahyp="http://schemas.microsoft.com/office/drawing/2018/hyperlinkcolor" val="tx"/>
                    </a:ext>
                  </a:extLst>
                </a:hlinkClick>
              </a:rPr>
              <a:t>/CARDS</a:t>
            </a:r>
            <a:endParaRPr lang="en-US" sz="4800" b="0" i="0" dirty="0">
              <a:effectLst/>
              <a:latin typeface="Roboto Slab" pitchFamily="2" charset="0"/>
            </a:endParaRPr>
          </a:p>
        </p:txBody>
      </p:sp>
    </p:spTree>
    <p:custDataLst>
      <p:tags r:id="rId1"/>
    </p:custDataLst>
    <p:extLst>
      <p:ext uri="{BB962C8B-B14F-4D97-AF65-F5344CB8AC3E}">
        <p14:creationId xmlns:p14="http://schemas.microsoft.com/office/powerpoint/2010/main" val="2015679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process loop&#10;&#10;Description automatically generated">
            <a:extLst>
              <a:ext uri="{FF2B5EF4-FFF2-40B4-BE49-F238E27FC236}">
                <a16:creationId xmlns:a16="http://schemas.microsoft.com/office/drawing/2014/main" id="{8ACDCF92-D324-AE68-10B7-4AC1969B87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297" t="12874" r="11499" b="9623"/>
          <a:stretch/>
        </p:blipFill>
        <p:spPr>
          <a:xfrm>
            <a:off x="6389224" y="982168"/>
            <a:ext cx="5802776" cy="4504232"/>
          </a:xfrm>
          <a:prstGeom prst="rect">
            <a:avLst/>
          </a:prstGeom>
        </p:spPr>
      </p:pic>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0472" y="1"/>
            <a:ext cx="7546694" cy="1690688"/>
          </a:xfrm>
        </p:spPr>
        <p:txBody>
          <a:bodyPr>
            <a:normAutofit fontScale="90000"/>
          </a:bodyPr>
          <a:lstStyle/>
          <a:p>
            <a:r>
              <a:rPr lang="en-US" dirty="0"/>
              <a:t>AI For Learning Experience Development: Agile Learning Design and Development</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92500"/>
          </a:bodyPr>
          <a:lstStyle/>
          <a:p>
            <a:pPr marL="514350" indent="-514350">
              <a:buFont typeface="+mj-lt"/>
              <a:buAutoNum type="arabicPeriod" startAt="27"/>
            </a:pPr>
            <a:r>
              <a:rPr lang="en-US" dirty="0"/>
              <a:t>AI-Driven Content Creation Tools</a:t>
            </a:r>
          </a:p>
          <a:p>
            <a:pPr marL="514350" indent="-514350">
              <a:buFont typeface="+mj-lt"/>
              <a:buAutoNum type="arabicPeriod" startAt="27"/>
            </a:pPr>
            <a:r>
              <a:rPr lang="en-US" dirty="0"/>
              <a:t>Adaptive Learning Pathways</a:t>
            </a:r>
          </a:p>
          <a:p>
            <a:pPr marL="514350" indent="-514350">
              <a:buFont typeface="+mj-lt"/>
              <a:buAutoNum type="arabicPeriod" startAt="27"/>
            </a:pPr>
            <a:r>
              <a:rPr lang="en-US" dirty="0"/>
              <a:t>Prototyping with AI</a:t>
            </a:r>
          </a:p>
          <a:p>
            <a:pPr marL="514350" indent="-514350">
              <a:buFont typeface="+mj-lt"/>
              <a:buAutoNum type="arabicPeriod" startAt="27"/>
            </a:pPr>
            <a:r>
              <a:rPr lang="en-US" dirty="0"/>
              <a:t>AI-Powered Content Curation</a:t>
            </a:r>
          </a:p>
          <a:p>
            <a:pPr marL="514350" indent="-514350">
              <a:buFont typeface="+mj-lt"/>
              <a:buAutoNum type="arabicPeriod" startAt="27"/>
            </a:pPr>
            <a:r>
              <a:rPr lang="en-US" dirty="0"/>
              <a:t>Agile Project Management Tools</a:t>
            </a:r>
          </a:p>
          <a:p>
            <a:pPr marL="514350" indent="-514350">
              <a:buFont typeface="+mj-lt"/>
              <a:buAutoNum type="arabicPeriod" startAt="27"/>
            </a:pPr>
            <a:r>
              <a:rPr lang="en-US" dirty="0"/>
              <a:t>Collaborative AI Platforms</a:t>
            </a:r>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11</a:t>
            </a:fld>
            <a:endParaRPr lang="en-US" dirty="0"/>
          </a:p>
        </p:txBody>
      </p:sp>
    </p:spTree>
    <p:custDataLst>
      <p:tags r:id="rId1"/>
    </p:custDataLst>
    <p:extLst>
      <p:ext uri="{BB962C8B-B14F-4D97-AF65-F5344CB8AC3E}">
        <p14:creationId xmlns:p14="http://schemas.microsoft.com/office/powerpoint/2010/main" val="2117021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0472" y="1"/>
            <a:ext cx="7546694" cy="1690688"/>
          </a:xfrm>
        </p:spPr>
        <p:txBody>
          <a:bodyPr>
            <a:normAutofit fontScale="90000"/>
          </a:bodyPr>
          <a:lstStyle/>
          <a:p>
            <a:r>
              <a:rPr lang="en-US" dirty="0"/>
              <a:t>AI For Learning Experience Development: Skills-Based Learning</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92500" lnSpcReduction="10000"/>
          </a:bodyPr>
          <a:lstStyle/>
          <a:p>
            <a:pPr marL="514350" indent="-514350">
              <a:buFont typeface="+mj-lt"/>
              <a:buAutoNum type="arabicPeriod" startAt="33"/>
            </a:pPr>
            <a:r>
              <a:rPr lang="en-US" dirty="0"/>
              <a:t>Competency Mapping with AI</a:t>
            </a:r>
          </a:p>
          <a:p>
            <a:pPr marL="514350" indent="-514350">
              <a:buFont typeface="+mj-lt"/>
              <a:buAutoNum type="arabicPeriod" startAt="33"/>
            </a:pPr>
            <a:r>
              <a:rPr lang="en-US" dirty="0"/>
              <a:t>AI-Powered Microlearning Modules</a:t>
            </a:r>
          </a:p>
          <a:p>
            <a:pPr marL="514350" indent="-514350">
              <a:buFont typeface="+mj-lt"/>
              <a:buAutoNum type="arabicPeriod" startAt="33"/>
            </a:pPr>
            <a:r>
              <a:rPr lang="en-US" dirty="0"/>
              <a:t>AI-Driven Skill Assessment Tools</a:t>
            </a:r>
          </a:p>
          <a:p>
            <a:pPr marL="514350" indent="-514350">
              <a:buFont typeface="+mj-lt"/>
              <a:buAutoNum type="arabicPeriod" startAt="33"/>
            </a:pPr>
            <a:r>
              <a:rPr lang="en-US" dirty="0"/>
              <a:t>Scenario-Based Learning with AI Simulations</a:t>
            </a:r>
          </a:p>
          <a:p>
            <a:pPr marL="514350" indent="-514350">
              <a:buFont typeface="+mj-lt"/>
              <a:buAutoNum type="arabicPeriod" startAt="33"/>
            </a:pPr>
            <a:r>
              <a:rPr lang="en-US" dirty="0"/>
              <a:t>AI-Enhanced Peer Learning</a:t>
            </a:r>
          </a:p>
          <a:p>
            <a:pPr marL="514350" indent="-514350">
              <a:buFont typeface="+mj-lt"/>
              <a:buAutoNum type="arabicPeriod" startAt="33"/>
            </a:pPr>
            <a:r>
              <a:rPr lang="en-US" dirty="0"/>
              <a:t>Skill Gap Analysis</a:t>
            </a:r>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12</a:t>
            </a:fld>
            <a:endParaRPr lang="en-US" dirty="0"/>
          </a:p>
        </p:txBody>
      </p:sp>
      <p:pic>
        <p:nvPicPr>
          <p:cNvPr id="11" name="Video 10" title="Moving Gears">
            <a:hlinkClick r:id="" action="ppaction://media"/>
            <a:extLst>
              <a:ext uri="{FF2B5EF4-FFF2-40B4-BE49-F238E27FC236}">
                <a16:creationId xmlns:a16="http://schemas.microsoft.com/office/drawing/2014/main" id="{821ED854-80CD-1A8C-A6EF-CB387891E30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7746" t="9621" r="29754" b="9029"/>
          <a:stretch/>
        </p:blipFill>
        <p:spPr>
          <a:xfrm>
            <a:off x="7010400" y="0"/>
            <a:ext cx="5181600" cy="5578997"/>
          </a:xfrm>
          <a:prstGeom prst="rect">
            <a:avLst/>
          </a:prstGeom>
        </p:spPr>
      </p:pic>
    </p:spTree>
    <p:custDataLst>
      <p:tags r:id="rId1"/>
    </p:custDataLst>
    <p:extLst>
      <p:ext uri="{BB962C8B-B14F-4D97-AF65-F5344CB8AC3E}">
        <p14:creationId xmlns:p14="http://schemas.microsoft.com/office/powerpoint/2010/main" val="2827672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98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1"/>
                                        </p:tgtEl>
                                      </p:cBhvr>
                                    </p:cmd>
                                  </p:childTnLst>
                                </p:cTn>
                              </p:par>
                            </p:childTnLst>
                          </p:cTn>
                        </p:par>
                      </p:childTnLst>
                    </p:cTn>
                  </p:par>
                </p:childTnLst>
              </p:cTn>
              <p:nextCondLst>
                <p:cond evt="onClick" delay="0">
                  <p:tgtEl>
                    <p:spTgt spid="11"/>
                  </p:tgtEl>
                </p:cond>
              </p:nextCondLst>
            </p:seq>
            <p:video>
              <p:cMediaNode vol="80000" mute="1">
                <p:cTn id="46" repeatCount="indefinite"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0472" y="1"/>
            <a:ext cx="7546694" cy="1690688"/>
          </a:xfrm>
        </p:spPr>
        <p:txBody>
          <a:bodyPr>
            <a:normAutofit fontScale="90000"/>
          </a:bodyPr>
          <a:lstStyle/>
          <a:p>
            <a:r>
              <a:rPr lang="en-US" dirty="0"/>
              <a:t>AI For Learning Experience Development: Assessments and Evaluations</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92500"/>
          </a:bodyPr>
          <a:lstStyle/>
          <a:p>
            <a:pPr marL="514350" indent="-514350">
              <a:buFont typeface="+mj-lt"/>
              <a:buAutoNum type="arabicPeriod" startAt="39"/>
            </a:pPr>
            <a:r>
              <a:rPr lang="en-US" dirty="0"/>
              <a:t>Automated Test Question Generation</a:t>
            </a:r>
          </a:p>
          <a:p>
            <a:pPr marL="514350" indent="-514350">
              <a:buFont typeface="+mj-lt"/>
              <a:buAutoNum type="arabicPeriod" startAt="39"/>
            </a:pPr>
            <a:r>
              <a:rPr lang="en-US" dirty="0"/>
              <a:t>AI-Powered Adaptive Testing</a:t>
            </a:r>
          </a:p>
          <a:p>
            <a:pPr marL="514350" indent="-514350">
              <a:buFont typeface="+mj-lt"/>
              <a:buAutoNum type="arabicPeriod" startAt="39"/>
            </a:pPr>
            <a:r>
              <a:rPr lang="en-US" dirty="0"/>
              <a:t>Real-Time Assessment Feedback</a:t>
            </a:r>
          </a:p>
          <a:p>
            <a:pPr marL="514350" indent="-514350">
              <a:buFont typeface="+mj-lt"/>
              <a:buAutoNum type="arabicPeriod" startAt="39"/>
            </a:pPr>
            <a:r>
              <a:rPr lang="en-US" dirty="0"/>
              <a:t>Intelligent Gradebooks</a:t>
            </a:r>
          </a:p>
          <a:p>
            <a:pPr marL="514350" indent="-514350">
              <a:buFont typeface="+mj-lt"/>
              <a:buAutoNum type="arabicPeriod" startAt="39"/>
            </a:pPr>
            <a:r>
              <a:rPr lang="en-US" dirty="0"/>
              <a:t>AI-Driven Rubric Creation</a:t>
            </a:r>
          </a:p>
          <a:p>
            <a:pPr marL="514350" indent="-514350">
              <a:buFont typeface="+mj-lt"/>
              <a:buAutoNum type="arabicPeriod" startAt="39"/>
            </a:pPr>
            <a:r>
              <a:rPr lang="en-US" dirty="0"/>
              <a:t>Automated Essay Scoring</a:t>
            </a:r>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13</a:t>
            </a:fld>
            <a:endParaRPr lang="en-US" dirty="0"/>
          </a:p>
        </p:txBody>
      </p:sp>
      <p:pic>
        <p:nvPicPr>
          <p:cNvPr id="9" name="Video 8" title="Binary data animation">
            <a:hlinkClick r:id="" action="ppaction://media"/>
            <a:extLst>
              <a:ext uri="{FF2B5EF4-FFF2-40B4-BE49-F238E27FC236}">
                <a16:creationId xmlns:a16="http://schemas.microsoft.com/office/drawing/2014/main" id="{3CB9559E-B268-EFB2-7489-5A028E86D0B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30354" r="19209"/>
          <a:stretch/>
        </p:blipFill>
        <p:spPr>
          <a:xfrm>
            <a:off x="7164729" y="0"/>
            <a:ext cx="5027271" cy="5606696"/>
          </a:xfrm>
          <a:prstGeom prst="rect">
            <a:avLst/>
          </a:prstGeom>
        </p:spPr>
      </p:pic>
    </p:spTree>
    <p:custDataLst>
      <p:tags r:id="rId1"/>
    </p:custDataLst>
    <p:extLst>
      <p:ext uri="{BB962C8B-B14F-4D97-AF65-F5344CB8AC3E}">
        <p14:creationId xmlns:p14="http://schemas.microsoft.com/office/powerpoint/2010/main" val="2498502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92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video>
              <p:cMediaNode vol="80000" mute="1">
                <p:cTn id="46" repeatCount="indefinite"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4" title="Close up of artist painting">
            <a:hlinkClick r:id="" action="ppaction://media"/>
            <a:extLst>
              <a:ext uri="{FF2B5EF4-FFF2-40B4-BE49-F238E27FC236}">
                <a16:creationId xmlns:a16="http://schemas.microsoft.com/office/drawing/2014/main" id="{5393769C-3F30-5FC7-3D29-5746A224A4F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grayscl/>
          </a:blip>
          <a:srcRect l="29844" r="8437"/>
          <a:stretch/>
        </p:blipFill>
        <p:spPr>
          <a:xfrm>
            <a:off x="6096000" y="-69448"/>
            <a:ext cx="6096000" cy="5555848"/>
          </a:xfrm>
          <a:prstGeom prst="rect">
            <a:avLst/>
          </a:prstGeom>
        </p:spPr>
      </p:pic>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0472" y="1"/>
            <a:ext cx="5869328" cy="1690688"/>
          </a:xfrm>
        </p:spPr>
        <p:txBody>
          <a:bodyPr>
            <a:noAutofit/>
          </a:bodyPr>
          <a:lstStyle/>
          <a:p>
            <a:r>
              <a:rPr lang="en-US" sz="3600" dirty="0"/>
              <a:t>AI For Learning Experience Development: Content Development</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92500" lnSpcReduction="20000"/>
          </a:bodyPr>
          <a:lstStyle/>
          <a:p>
            <a:pPr marL="514350" indent="-514350">
              <a:buFont typeface="+mj-lt"/>
              <a:buAutoNum type="arabicPeriod" startAt="45"/>
            </a:pPr>
            <a:r>
              <a:rPr lang="en-US" dirty="0"/>
              <a:t>Gamification</a:t>
            </a:r>
          </a:p>
          <a:p>
            <a:pPr marL="514350" indent="-514350">
              <a:buFont typeface="+mj-lt"/>
              <a:buAutoNum type="arabicPeriod" startAt="45"/>
            </a:pPr>
            <a:r>
              <a:rPr lang="en-US" dirty="0"/>
              <a:t>Generative Text and Multimedia</a:t>
            </a:r>
          </a:p>
          <a:p>
            <a:pPr marL="514350" indent="-514350">
              <a:buFont typeface="+mj-lt"/>
              <a:buAutoNum type="arabicPeriod" startAt="45"/>
            </a:pPr>
            <a:r>
              <a:rPr lang="en-US" dirty="0"/>
              <a:t>Code Generation</a:t>
            </a:r>
          </a:p>
          <a:p>
            <a:pPr marL="514350" indent="-514350">
              <a:buFont typeface="+mj-lt"/>
              <a:buAutoNum type="arabicPeriod" startAt="45"/>
            </a:pPr>
            <a:r>
              <a:rPr lang="en-US" dirty="0"/>
              <a:t>Human-Centered Design (HCD) Artifact Creation</a:t>
            </a:r>
          </a:p>
          <a:p>
            <a:pPr marL="514350" indent="-514350">
              <a:buFont typeface="+mj-lt"/>
              <a:buAutoNum type="arabicPeriod" startAt="45"/>
            </a:pPr>
            <a:r>
              <a:rPr lang="en-US" dirty="0"/>
              <a:t>Chat Bots and Custom GPTs</a:t>
            </a:r>
          </a:p>
          <a:p>
            <a:pPr marL="514350" indent="-514350">
              <a:buFont typeface="+mj-lt"/>
              <a:buAutoNum type="arabicPeriod" startAt="45"/>
            </a:pPr>
            <a:r>
              <a:rPr lang="en-US" dirty="0"/>
              <a:t>Presentation and Artifact Development</a:t>
            </a:r>
          </a:p>
          <a:p>
            <a:pPr marL="514350" indent="-514350">
              <a:buFont typeface="+mj-lt"/>
              <a:buAutoNum type="arabicPeriod" startAt="45"/>
            </a:pPr>
            <a:r>
              <a:rPr lang="en-US" dirty="0"/>
              <a:t>Interactive Video Creation</a:t>
            </a:r>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14</a:t>
            </a:fld>
            <a:endParaRPr lang="en-US" dirty="0"/>
          </a:p>
        </p:txBody>
      </p:sp>
    </p:spTree>
    <p:custDataLst>
      <p:tags r:id="rId1"/>
    </p:custDataLst>
    <p:extLst>
      <p:ext uri="{BB962C8B-B14F-4D97-AF65-F5344CB8AC3E}">
        <p14:creationId xmlns:p14="http://schemas.microsoft.com/office/powerpoint/2010/main" val="353404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3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9" repeatCount="indefinite" fill="hold" display="0">
                  <p:stCondLst>
                    <p:cond delay="indefinite"/>
                  </p:stCondLst>
                </p:cTn>
                <p:tgtEl>
                  <p:spTgt spid="6"/>
                </p:tgtEl>
              </p:cMediaNode>
            </p:vide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0472" y="1"/>
            <a:ext cx="5869328" cy="1690688"/>
          </a:xfrm>
        </p:spPr>
        <p:txBody>
          <a:bodyPr>
            <a:noAutofit/>
          </a:bodyPr>
          <a:lstStyle/>
          <a:p>
            <a:r>
              <a:rPr lang="en-US" sz="3600" dirty="0"/>
              <a:t>AI For Learning Experience Development: Content Accessibility</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92500"/>
          </a:bodyPr>
          <a:lstStyle/>
          <a:p>
            <a:pPr marL="514350" indent="-514350">
              <a:buFont typeface="+mj-lt"/>
              <a:buAutoNum type="arabicPeriod" startAt="52"/>
            </a:pPr>
            <a:r>
              <a:rPr lang="en-US" dirty="0"/>
              <a:t>Knowledge Assistant Chatbots</a:t>
            </a:r>
          </a:p>
          <a:p>
            <a:pPr marL="514350" indent="-514350">
              <a:buFont typeface="+mj-lt"/>
              <a:buAutoNum type="arabicPeriod" startAt="52"/>
            </a:pPr>
            <a:r>
              <a:rPr lang="en-US" dirty="0"/>
              <a:t>AI Taxonomy Management</a:t>
            </a:r>
          </a:p>
          <a:p>
            <a:pPr marL="514350" indent="-514350">
              <a:buFont typeface="+mj-lt"/>
              <a:buAutoNum type="arabicPeriod" startAt="52"/>
            </a:pPr>
            <a:r>
              <a:rPr lang="en-US" dirty="0"/>
              <a:t>ADA Compliance Assessments</a:t>
            </a:r>
          </a:p>
          <a:p>
            <a:pPr marL="514350" indent="-514350">
              <a:buFont typeface="+mj-lt"/>
              <a:buAutoNum type="arabicPeriod" startAt="52"/>
            </a:pPr>
            <a:r>
              <a:rPr lang="en-US" dirty="0"/>
              <a:t>Live Closed Captioning (Thank You </a:t>
            </a:r>
            <a:r>
              <a:rPr lang="en-US" dirty="0" err="1"/>
              <a:t>Wordly</a:t>
            </a:r>
            <a:r>
              <a:rPr lang="en-US" dirty="0"/>
              <a:t>!)</a:t>
            </a:r>
          </a:p>
          <a:p>
            <a:pPr marL="514350" indent="-514350">
              <a:buFont typeface="+mj-lt"/>
              <a:buAutoNum type="arabicPeriod" startAt="52"/>
            </a:pPr>
            <a:r>
              <a:rPr lang="en-US" dirty="0"/>
              <a:t>Language Translation</a:t>
            </a:r>
          </a:p>
          <a:p>
            <a:pPr marL="514350" indent="-514350">
              <a:buFont typeface="+mj-lt"/>
              <a:buAutoNum type="arabicPeriod" startAt="52"/>
            </a:pPr>
            <a:r>
              <a:rPr lang="en-US" dirty="0"/>
              <a:t>Content Translation</a:t>
            </a:r>
          </a:p>
          <a:p>
            <a:pPr marL="514350" indent="-514350">
              <a:buFont typeface="+mj-lt"/>
              <a:buAutoNum type="arabicPeriod" startAt="52"/>
            </a:pPr>
            <a:endParaRPr lang="en-US" dirty="0"/>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15</a:t>
            </a:fld>
            <a:endParaRPr lang="en-US" dirty="0"/>
          </a:p>
        </p:txBody>
      </p:sp>
      <p:pic>
        <p:nvPicPr>
          <p:cNvPr id="7" name="Video 4" title="Four Lit Lightbulbs">
            <a:hlinkClick r:id="" action="ppaction://media"/>
            <a:extLst>
              <a:ext uri="{FF2B5EF4-FFF2-40B4-BE49-F238E27FC236}">
                <a16:creationId xmlns:a16="http://schemas.microsoft.com/office/drawing/2014/main" id="{BF0B1AF5-280E-B67F-0C5A-3CC1AE479250}"/>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41762"/>
          <a:stretch/>
        </p:blipFill>
        <p:spPr>
          <a:xfrm>
            <a:off x="6511636" y="0"/>
            <a:ext cx="5680364" cy="5486400"/>
          </a:xfrm>
          <a:prstGeom prst="rect">
            <a:avLst/>
          </a:prstGeom>
        </p:spPr>
      </p:pic>
    </p:spTree>
    <p:custDataLst>
      <p:tags r:id="rId1"/>
    </p:custDataLst>
    <p:extLst>
      <p:ext uri="{BB962C8B-B14F-4D97-AF65-F5344CB8AC3E}">
        <p14:creationId xmlns:p14="http://schemas.microsoft.com/office/powerpoint/2010/main" val="485686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3" repeatCount="indefinite" fill="hold" display="0">
                  <p:stCondLst>
                    <p:cond delay="indefinite"/>
                  </p:stCondLst>
                </p:cTn>
                <p:tgtEl>
                  <p:spTgt spid="7"/>
                </p:tgtEl>
              </p:cMediaNode>
            </p:video>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0FE46E-CE9E-622F-0CFE-9130639978FE}"/>
              </a:ext>
            </a:extLst>
          </p:cNvPr>
          <p:cNvSpPr>
            <a:spLocks noGrp="1"/>
          </p:cNvSpPr>
          <p:nvPr>
            <p:ph idx="1"/>
          </p:nvPr>
        </p:nvSpPr>
        <p:spPr/>
        <p:txBody>
          <a:bodyPr/>
          <a:lstStyle/>
          <a:p>
            <a:pPr marL="0" indent="0">
              <a:buNone/>
            </a:pPr>
            <a:r>
              <a:rPr lang="en-US" b="1" dirty="0"/>
              <a:t>Some Possible Topics…</a:t>
            </a:r>
          </a:p>
          <a:p>
            <a:r>
              <a:rPr lang="en-US" dirty="0"/>
              <a:t>Data Privacy</a:t>
            </a:r>
          </a:p>
          <a:p>
            <a:r>
              <a:rPr lang="en-US" dirty="0"/>
              <a:t>Bias Detection</a:t>
            </a:r>
          </a:p>
          <a:p>
            <a:r>
              <a:rPr lang="en-US" dirty="0"/>
              <a:t>Transparency and Documentation</a:t>
            </a:r>
          </a:p>
          <a:p>
            <a:endParaRPr lang="en-US" dirty="0"/>
          </a:p>
        </p:txBody>
      </p:sp>
      <p:sp>
        <p:nvSpPr>
          <p:cNvPr id="7" name="Slide Number Placeholder 6">
            <a:extLst>
              <a:ext uri="{FF2B5EF4-FFF2-40B4-BE49-F238E27FC236}">
                <a16:creationId xmlns:a16="http://schemas.microsoft.com/office/drawing/2014/main" id="{07715BB5-87B1-ECF4-B517-42D64E263416}"/>
              </a:ext>
            </a:extLst>
          </p:cNvPr>
          <p:cNvSpPr>
            <a:spLocks noGrp="1"/>
          </p:cNvSpPr>
          <p:nvPr>
            <p:ph type="sldNum" sz="quarter" idx="10"/>
          </p:nvPr>
        </p:nvSpPr>
        <p:spPr/>
        <p:txBody>
          <a:bodyPr/>
          <a:lstStyle/>
          <a:p>
            <a:fld id="{FFBB53F6-7526-4D06-82D3-8F3F09D7472C}" type="slidenum">
              <a:rPr lang="en-US" smtClean="0"/>
              <a:pPr/>
              <a:t>16</a:t>
            </a:fld>
            <a:endParaRPr lang="en-US" dirty="0"/>
          </a:p>
        </p:txBody>
      </p:sp>
      <p:sp>
        <p:nvSpPr>
          <p:cNvPr id="2" name="Title 1">
            <a:extLst>
              <a:ext uri="{FF2B5EF4-FFF2-40B4-BE49-F238E27FC236}">
                <a16:creationId xmlns:a16="http://schemas.microsoft.com/office/drawing/2014/main" id="{B6DAE639-3A1F-E138-85C3-F572E9D3926A}"/>
              </a:ext>
            </a:extLst>
          </p:cNvPr>
          <p:cNvSpPr>
            <a:spLocks noGrp="1"/>
          </p:cNvSpPr>
          <p:nvPr>
            <p:ph type="title"/>
          </p:nvPr>
        </p:nvSpPr>
        <p:spPr>
          <a:xfrm>
            <a:off x="838200" y="365125"/>
            <a:ext cx="6546448" cy="1325563"/>
          </a:xfrm>
        </p:spPr>
        <p:txBody>
          <a:bodyPr>
            <a:normAutofit/>
          </a:bodyPr>
          <a:lstStyle/>
          <a:p>
            <a:r>
              <a:rPr lang="en-US" dirty="0"/>
              <a:t>Balancing Innovation with Ethics: Discussion</a:t>
            </a:r>
          </a:p>
        </p:txBody>
      </p:sp>
      <p:pic>
        <p:nvPicPr>
          <p:cNvPr id="8" name="Picture 7" descr="Chess knights head to head">
            <a:extLst>
              <a:ext uri="{FF2B5EF4-FFF2-40B4-BE49-F238E27FC236}">
                <a16:creationId xmlns:a16="http://schemas.microsoft.com/office/drawing/2014/main" id="{B3D9E8A8-6AE5-A80F-C016-604D27F77D32}"/>
              </a:ext>
            </a:extLst>
          </p:cNvPr>
          <p:cNvPicPr>
            <a:picLocks noChangeAspect="1"/>
          </p:cNvPicPr>
          <p:nvPr/>
        </p:nvPicPr>
        <p:blipFill rotWithShape="1">
          <a:blip r:embed="rId4">
            <a:extLst>
              <a:ext uri="{28A0092B-C50C-407E-A947-70E740481C1C}">
                <a14:useLocalDpi xmlns:a14="http://schemas.microsoft.com/office/drawing/2010/main" val="0"/>
              </a:ext>
            </a:extLst>
          </a:blip>
          <a:srcRect l="21886" r="19087"/>
          <a:stretch/>
        </p:blipFill>
        <p:spPr>
          <a:xfrm>
            <a:off x="7384648" y="-1"/>
            <a:ext cx="4807352" cy="5503773"/>
          </a:xfrm>
          <a:prstGeom prst="rect">
            <a:avLst/>
          </a:prstGeom>
        </p:spPr>
      </p:pic>
    </p:spTree>
    <p:custDataLst>
      <p:tags r:id="rId1"/>
    </p:custDataLst>
    <p:extLst>
      <p:ext uri="{BB962C8B-B14F-4D97-AF65-F5344CB8AC3E}">
        <p14:creationId xmlns:p14="http://schemas.microsoft.com/office/powerpoint/2010/main" val="3483137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E639-3A1F-E138-85C3-F572E9D3926A}"/>
              </a:ext>
            </a:extLst>
          </p:cNvPr>
          <p:cNvSpPr>
            <a:spLocks noGrp="1"/>
          </p:cNvSpPr>
          <p:nvPr>
            <p:ph type="title"/>
          </p:nvPr>
        </p:nvSpPr>
        <p:spPr/>
        <p:txBody>
          <a:bodyPr/>
          <a:lstStyle/>
          <a:p>
            <a:r>
              <a:rPr lang="en-US" dirty="0"/>
              <a:t>Session Term Bingo Results and Action Items</a:t>
            </a:r>
          </a:p>
        </p:txBody>
      </p:sp>
      <p:sp>
        <p:nvSpPr>
          <p:cNvPr id="3" name="Text Placeholder 2">
            <a:extLst>
              <a:ext uri="{FF2B5EF4-FFF2-40B4-BE49-F238E27FC236}">
                <a16:creationId xmlns:a16="http://schemas.microsoft.com/office/drawing/2014/main" id="{458A03CF-C01D-90C8-9E49-A4F26C9CC3C3}"/>
              </a:ext>
            </a:extLst>
          </p:cNvPr>
          <p:cNvSpPr>
            <a:spLocks noGrp="1"/>
          </p:cNvSpPr>
          <p:nvPr>
            <p:ph type="body" idx="1"/>
          </p:nvPr>
        </p:nvSpPr>
        <p:spPr/>
        <p:txBody>
          <a:bodyPr>
            <a:normAutofit lnSpcReduction="10000"/>
          </a:bodyPr>
          <a:lstStyle/>
          <a:p>
            <a:r>
              <a:rPr lang="en-US" dirty="0"/>
              <a:t>Term Bingo Winner?</a:t>
            </a:r>
          </a:p>
        </p:txBody>
      </p:sp>
      <p:sp>
        <p:nvSpPr>
          <p:cNvPr id="5" name="Text Placeholder 4">
            <a:extLst>
              <a:ext uri="{FF2B5EF4-FFF2-40B4-BE49-F238E27FC236}">
                <a16:creationId xmlns:a16="http://schemas.microsoft.com/office/drawing/2014/main" id="{1ED0B8BC-C1C1-AB1E-437C-C8CD40C0170A}"/>
              </a:ext>
            </a:extLst>
          </p:cNvPr>
          <p:cNvSpPr>
            <a:spLocks noGrp="1"/>
          </p:cNvSpPr>
          <p:nvPr>
            <p:ph type="body" sz="quarter" idx="3"/>
          </p:nvPr>
        </p:nvSpPr>
        <p:spPr>
          <a:xfrm>
            <a:off x="6259513" y="1160302"/>
            <a:ext cx="5183188" cy="405262"/>
          </a:xfrm>
        </p:spPr>
        <p:txBody>
          <a:bodyPr>
            <a:normAutofit lnSpcReduction="10000"/>
          </a:bodyPr>
          <a:lstStyle/>
          <a:p>
            <a:r>
              <a:rPr lang="en-US" dirty="0"/>
              <a:t>Action Items</a:t>
            </a:r>
          </a:p>
        </p:txBody>
      </p:sp>
      <p:sp>
        <p:nvSpPr>
          <p:cNvPr id="6" name="Content Placeholder 5">
            <a:extLst>
              <a:ext uri="{FF2B5EF4-FFF2-40B4-BE49-F238E27FC236}">
                <a16:creationId xmlns:a16="http://schemas.microsoft.com/office/drawing/2014/main" id="{1EC30C9B-EE51-8040-0A97-5B286C42D29B}"/>
              </a:ext>
            </a:extLst>
          </p:cNvPr>
          <p:cNvSpPr>
            <a:spLocks noGrp="1"/>
          </p:cNvSpPr>
          <p:nvPr>
            <p:ph sz="quarter" idx="4"/>
          </p:nvPr>
        </p:nvSpPr>
        <p:spPr>
          <a:xfrm>
            <a:off x="5486401" y="1565564"/>
            <a:ext cx="6468972" cy="3896749"/>
          </a:xfrm>
        </p:spPr>
        <p:txBody>
          <a:bodyPr>
            <a:normAutofit fontScale="77500" lnSpcReduction="20000"/>
          </a:bodyPr>
          <a:lstStyle/>
          <a:p>
            <a:r>
              <a:rPr lang="en-US" dirty="0"/>
              <a:t>Join our community: flyingcloudsolutions.com/ai</a:t>
            </a:r>
          </a:p>
          <a:p>
            <a:r>
              <a:rPr lang="en-US" dirty="0"/>
              <a:t>Use AI as a tool!</a:t>
            </a:r>
          </a:p>
          <a:p>
            <a:r>
              <a:rPr lang="en-US" dirty="0"/>
              <a:t>Embrace disruption ethically</a:t>
            </a:r>
          </a:p>
          <a:p>
            <a:r>
              <a:rPr lang="en-US" dirty="0"/>
              <a:t>Develop a skills-based learning economy</a:t>
            </a:r>
          </a:p>
          <a:p>
            <a:r>
              <a:rPr lang="en-US" dirty="0"/>
              <a:t>Adopt an Agile management framework</a:t>
            </a:r>
          </a:p>
          <a:p>
            <a:r>
              <a:rPr lang="en-US" dirty="0"/>
              <a:t>Develop a data strategy. Garbage data in = Garbage AI outputs</a:t>
            </a:r>
          </a:p>
          <a:p>
            <a:r>
              <a:rPr lang="en-US" dirty="0"/>
              <a:t>Use data to make learner-centered decisions</a:t>
            </a:r>
          </a:p>
          <a:p>
            <a:r>
              <a:rPr lang="en-US" dirty="0"/>
              <a:t>Let AI handle routine and administrative tasks so you can focus on strategic thinking and operations</a:t>
            </a:r>
          </a:p>
        </p:txBody>
      </p:sp>
      <p:sp>
        <p:nvSpPr>
          <p:cNvPr id="7" name="Slide Number Placeholder 6">
            <a:extLst>
              <a:ext uri="{FF2B5EF4-FFF2-40B4-BE49-F238E27FC236}">
                <a16:creationId xmlns:a16="http://schemas.microsoft.com/office/drawing/2014/main" id="{07715BB5-87B1-ECF4-B517-42D64E263416}"/>
              </a:ext>
            </a:extLst>
          </p:cNvPr>
          <p:cNvSpPr>
            <a:spLocks noGrp="1"/>
          </p:cNvSpPr>
          <p:nvPr>
            <p:ph type="sldNum" sz="quarter" idx="10"/>
          </p:nvPr>
        </p:nvSpPr>
        <p:spPr/>
        <p:txBody>
          <a:bodyPr/>
          <a:lstStyle/>
          <a:p>
            <a:fld id="{FFBB53F6-7526-4D06-82D3-8F3F09D7472C}" type="slidenum">
              <a:rPr lang="en-US" smtClean="0"/>
              <a:pPr/>
              <a:t>17</a:t>
            </a:fld>
            <a:endParaRPr lang="en-US" dirty="0"/>
          </a:p>
        </p:txBody>
      </p:sp>
      <p:pic>
        <p:nvPicPr>
          <p:cNvPr id="9" name="Picture 8" descr="Game playing table with numbers">
            <a:extLst>
              <a:ext uri="{FF2B5EF4-FFF2-40B4-BE49-F238E27FC236}">
                <a16:creationId xmlns:a16="http://schemas.microsoft.com/office/drawing/2014/main" id="{6A83DDF5-0263-2C32-8DD4-365022ABC39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39788" y="3032204"/>
            <a:ext cx="3355209" cy="2222339"/>
          </a:xfrm>
          <a:prstGeom prst="rect">
            <a:avLst/>
          </a:prstGeom>
        </p:spPr>
      </p:pic>
    </p:spTree>
    <p:custDataLst>
      <p:tags r:id="rId1"/>
    </p:custDataLst>
    <p:extLst>
      <p:ext uri="{BB962C8B-B14F-4D97-AF65-F5344CB8AC3E}">
        <p14:creationId xmlns:p14="http://schemas.microsoft.com/office/powerpoint/2010/main" val="3230442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2E76-2632-BE06-1CB0-2F9B18B25821}"/>
              </a:ext>
            </a:extLst>
          </p:cNvPr>
          <p:cNvSpPr>
            <a:spLocks noGrp="1"/>
          </p:cNvSpPr>
          <p:nvPr>
            <p:ph type="title"/>
          </p:nvPr>
        </p:nvSpPr>
        <p:spPr/>
        <p:txBody>
          <a:bodyPr/>
          <a:lstStyle/>
          <a:p>
            <a:r>
              <a:rPr lang="en-US" dirty="0"/>
              <a:t>Josh Yavelberg, PhD</a:t>
            </a:r>
          </a:p>
        </p:txBody>
      </p:sp>
      <p:sp>
        <p:nvSpPr>
          <p:cNvPr id="3" name="Slide Number Placeholder 2">
            <a:extLst>
              <a:ext uri="{FF2B5EF4-FFF2-40B4-BE49-F238E27FC236}">
                <a16:creationId xmlns:a16="http://schemas.microsoft.com/office/drawing/2014/main" id="{425E4CB0-695A-F018-DF87-BD3116412351}"/>
              </a:ext>
            </a:extLst>
          </p:cNvPr>
          <p:cNvSpPr>
            <a:spLocks noGrp="1"/>
          </p:cNvSpPr>
          <p:nvPr>
            <p:ph type="sldNum" sz="quarter" idx="10"/>
          </p:nvPr>
        </p:nvSpPr>
        <p:spPr/>
        <p:txBody>
          <a:bodyPr/>
          <a:lstStyle/>
          <a:p>
            <a:fld id="{FFBB53F6-7526-4D06-82D3-8F3F09D7472C}" type="slidenum">
              <a:rPr lang="en-US" smtClean="0"/>
              <a:pPr/>
              <a:t>18</a:t>
            </a:fld>
            <a:endParaRPr lang="en-US" dirty="0"/>
          </a:p>
        </p:txBody>
      </p:sp>
      <p:sp>
        <p:nvSpPr>
          <p:cNvPr id="4" name="TextBox 3">
            <a:extLst>
              <a:ext uri="{FF2B5EF4-FFF2-40B4-BE49-F238E27FC236}">
                <a16:creationId xmlns:a16="http://schemas.microsoft.com/office/drawing/2014/main" id="{1A6CCEC4-4F8D-3DAD-8EC3-EE9CDAC9B3E5}"/>
              </a:ext>
            </a:extLst>
          </p:cNvPr>
          <p:cNvSpPr txBox="1"/>
          <p:nvPr/>
        </p:nvSpPr>
        <p:spPr>
          <a:xfrm>
            <a:off x="1199909" y="1690688"/>
            <a:ext cx="4896091" cy="2062103"/>
          </a:xfrm>
          <a:prstGeom prst="rect">
            <a:avLst/>
          </a:prstGeom>
          <a:noFill/>
        </p:spPr>
        <p:txBody>
          <a:bodyPr wrap="square" rtlCol="0">
            <a:spAutoFit/>
          </a:bodyPr>
          <a:lstStyle/>
          <a:p>
            <a:r>
              <a:rPr lang="en-US" sz="3200" dirty="0"/>
              <a:t>Chief Solutions Architect</a:t>
            </a:r>
          </a:p>
          <a:p>
            <a:r>
              <a:rPr lang="en-US" sz="3200" b="1" dirty="0"/>
              <a:t>Flying Cloud Solutions</a:t>
            </a:r>
          </a:p>
          <a:p>
            <a:endParaRPr lang="en-US" sz="3200" dirty="0"/>
          </a:p>
          <a:p>
            <a:r>
              <a:rPr lang="en-US" sz="3200" dirty="0"/>
              <a:t>FlyingCloudSolutions.com</a:t>
            </a:r>
          </a:p>
        </p:txBody>
      </p:sp>
      <p:pic>
        <p:nvPicPr>
          <p:cNvPr id="5" name="Picture 4" descr="A qr code with a white background&#10;&#10;Description automatically generated">
            <a:hlinkClick r:id="rId3"/>
            <a:extLst>
              <a:ext uri="{FF2B5EF4-FFF2-40B4-BE49-F238E27FC236}">
                <a16:creationId xmlns:a16="http://schemas.microsoft.com/office/drawing/2014/main" id="{1955C1DB-0B40-2E03-8696-762252AB4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045" y="3009417"/>
            <a:ext cx="2723755" cy="2723755"/>
          </a:xfrm>
          <a:prstGeom prst="rect">
            <a:avLst/>
          </a:prstGeom>
        </p:spPr>
      </p:pic>
      <p:pic>
        <p:nvPicPr>
          <p:cNvPr id="6" name="Picture 5">
            <a:extLst>
              <a:ext uri="{FF2B5EF4-FFF2-40B4-BE49-F238E27FC236}">
                <a16:creationId xmlns:a16="http://schemas.microsoft.com/office/drawing/2014/main" id="{62E79DA7-68F4-E68B-7F1F-6870A7973757}"/>
              </a:ext>
            </a:extLst>
          </p:cNvPr>
          <p:cNvPicPr>
            <a:picLocks noChangeAspect="1"/>
          </p:cNvPicPr>
          <p:nvPr/>
        </p:nvPicPr>
        <p:blipFill>
          <a:blip r:embed="rId5"/>
          <a:stretch>
            <a:fillRect/>
          </a:stretch>
        </p:blipFill>
        <p:spPr>
          <a:xfrm>
            <a:off x="7901250" y="0"/>
            <a:ext cx="4290750" cy="3055716"/>
          </a:xfrm>
          <a:prstGeom prst="rect">
            <a:avLst/>
          </a:prstGeom>
        </p:spPr>
      </p:pic>
    </p:spTree>
    <p:custDataLst>
      <p:tags r:id="rId1"/>
    </p:custDataLst>
    <p:extLst>
      <p:ext uri="{BB962C8B-B14F-4D97-AF65-F5344CB8AC3E}">
        <p14:creationId xmlns:p14="http://schemas.microsoft.com/office/powerpoint/2010/main" val="4193197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BB32E76-2632-BE06-1CB0-2F9B18B25821}"/>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rPr>
              <a:t>Complete Your Session Evaluation</a:t>
            </a:r>
          </a:p>
        </p:txBody>
      </p:sp>
      <p:sp>
        <p:nvSpPr>
          <p:cNvPr id="3" name="Slide Number Placeholder 2">
            <a:extLst>
              <a:ext uri="{FF2B5EF4-FFF2-40B4-BE49-F238E27FC236}">
                <a16:creationId xmlns:a16="http://schemas.microsoft.com/office/drawing/2014/main" id="{425E4CB0-695A-F018-DF87-BD3116412351}"/>
              </a:ext>
            </a:extLst>
          </p:cNvPr>
          <p:cNvSpPr>
            <a:spLocks noGrp="1"/>
          </p:cNvSpPr>
          <p:nvPr>
            <p:ph type="sldNum" sz="quarter" idx="10"/>
          </p:nvPr>
        </p:nvSpPr>
        <p:spPr>
          <a:xfrm>
            <a:off x="11462809" y="6242050"/>
            <a:ext cx="51434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BB53F6-7526-4D06-82D3-8F3F09D7472C}" type="slidenum">
              <a:rPr kumimoji="0" lang="en-US" sz="1200" b="0" i="0" u="none" strike="noStrike" kern="1200" cap="none" spc="0" normalizeH="0" baseline="0" noProof="0">
                <a:ln>
                  <a:noFill/>
                </a:ln>
                <a:solidFill>
                  <a:prstClr val="black">
                    <a:alpha val="8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alpha val="80000"/>
                </a:prstClr>
              </a:solidFill>
              <a:effectLst/>
              <a:uLnTx/>
              <a:uFillTx/>
              <a:latin typeface="Arial" panose="020B0604020202020204" pitchFamily="34" charset="0"/>
              <a:ea typeface="+mn-ea"/>
              <a:cs typeface="Arial" panose="020B0604020202020204" pitchFamily="34" charset="0"/>
            </a:endParaRPr>
          </a:p>
        </p:txBody>
      </p:sp>
      <p:pic>
        <p:nvPicPr>
          <p:cNvPr id="104" name="Picture 103" descr="A qr code with a logo&#10;&#10;Description automatically generated">
            <a:extLst>
              <a:ext uri="{FF2B5EF4-FFF2-40B4-BE49-F238E27FC236}">
                <a16:creationId xmlns:a16="http://schemas.microsoft.com/office/drawing/2014/main" id="{00775192-EE69-DACB-21F9-BD000A935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4325"/>
            <a:ext cx="5029200" cy="5029200"/>
          </a:xfrm>
          <a:prstGeom prst="rect">
            <a:avLst/>
          </a:prstGeom>
        </p:spPr>
      </p:pic>
    </p:spTree>
    <p:extLst>
      <p:ext uri="{BB962C8B-B14F-4D97-AF65-F5344CB8AC3E}">
        <p14:creationId xmlns:p14="http://schemas.microsoft.com/office/powerpoint/2010/main" val="55383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8C187-D10A-F80D-9AEE-96B83CF97DF5}"/>
              </a:ext>
            </a:extLst>
          </p:cNvPr>
          <p:cNvSpPr>
            <a:spLocks noGrp="1"/>
          </p:cNvSpPr>
          <p:nvPr>
            <p:ph type="title"/>
          </p:nvPr>
        </p:nvSpPr>
        <p:spPr>
          <a:xfrm>
            <a:off x="0" y="0"/>
            <a:ext cx="10515600" cy="729205"/>
          </a:xfrm>
        </p:spPr>
        <p:txBody>
          <a:bodyPr/>
          <a:lstStyle/>
          <a:p>
            <a:r>
              <a:rPr lang="en-US" dirty="0"/>
              <a:t>Previous Experience Bingo</a:t>
            </a:r>
          </a:p>
        </p:txBody>
      </p:sp>
      <p:sp>
        <p:nvSpPr>
          <p:cNvPr id="4" name="Slide Number Placeholder 3">
            <a:extLst>
              <a:ext uri="{FF2B5EF4-FFF2-40B4-BE49-F238E27FC236}">
                <a16:creationId xmlns:a16="http://schemas.microsoft.com/office/drawing/2014/main" id="{D0A8BCB7-6347-7858-AC96-F0D0606451C6}"/>
              </a:ext>
            </a:extLst>
          </p:cNvPr>
          <p:cNvSpPr>
            <a:spLocks noGrp="1"/>
          </p:cNvSpPr>
          <p:nvPr>
            <p:ph type="sldNum" sz="quarter" idx="10"/>
          </p:nvPr>
        </p:nvSpPr>
        <p:spPr/>
        <p:txBody>
          <a:bodyPr/>
          <a:lstStyle/>
          <a:p>
            <a:fld id="{FFBB53F6-7526-4D06-82D3-8F3F09D7472C}" type="slidenum">
              <a:rPr lang="en-US" smtClean="0"/>
              <a:pPr/>
              <a:t>2</a:t>
            </a:fld>
            <a:endParaRPr lang="en-US" dirty="0"/>
          </a:p>
        </p:txBody>
      </p:sp>
      <p:sp>
        <p:nvSpPr>
          <p:cNvPr id="7" name="TextBox 6">
            <a:extLst>
              <a:ext uri="{FF2B5EF4-FFF2-40B4-BE49-F238E27FC236}">
                <a16:creationId xmlns:a16="http://schemas.microsoft.com/office/drawing/2014/main" id="{746A6C26-6C77-16D3-31E6-70962C97D7F1}"/>
              </a:ext>
            </a:extLst>
          </p:cNvPr>
          <p:cNvSpPr txBox="1"/>
          <p:nvPr/>
        </p:nvSpPr>
        <p:spPr>
          <a:xfrm>
            <a:off x="991394" y="2505670"/>
            <a:ext cx="5471160" cy="923330"/>
          </a:xfrm>
          <a:prstGeom prst="rect">
            <a:avLst/>
          </a:prstGeom>
          <a:noFill/>
        </p:spPr>
        <p:txBody>
          <a:bodyPr wrap="square">
            <a:spAutoFit/>
          </a:bodyPr>
          <a:lstStyle/>
          <a:p>
            <a:r>
              <a:rPr lang="en-US" sz="5400" dirty="0" err="1"/>
              <a:t>crowd.live</a:t>
            </a:r>
            <a:r>
              <a:rPr lang="en-US" sz="5400" dirty="0"/>
              <a:t>/</a:t>
            </a:r>
            <a:r>
              <a:rPr lang="en-US" sz="5400" dirty="0">
                <a:hlinkClick r:id="rId3"/>
              </a:rPr>
              <a:t>PREAI</a:t>
            </a:r>
            <a:endParaRPr lang="en-US" sz="5400" dirty="0"/>
          </a:p>
        </p:txBody>
      </p:sp>
      <p:pic>
        <p:nvPicPr>
          <p:cNvPr id="11" name="Picture 10" descr="A qr code on a white background&#10;&#10;Description automatically generated">
            <a:extLst>
              <a:ext uri="{FF2B5EF4-FFF2-40B4-BE49-F238E27FC236}">
                <a16:creationId xmlns:a16="http://schemas.microsoft.com/office/drawing/2014/main" id="{BCF30841-BC87-50B5-ECA7-1DDC27683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3631" y="1017656"/>
            <a:ext cx="4062622" cy="4062622"/>
          </a:xfrm>
          <a:prstGeom prst="rect">
            <a:avLst/>
          </a:prstGeom>
        </p:spPr>
      </p:pic>
    </p:spTree>
    <p:custDataLst>
      <p:tags r:id="rId1"/>
    </p:custDataLst>
    <p:extLst>
      <p:ext uri="{BB962C8B-B14F-4D97-AF65-F5344CB8AC3E}">
        <p14:creationId xmlns:p14="http://schemas.microsoft.com/office/powerpoint/2010/main" val="34485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8C187-D10A-F80D-9AEE-96B83CF97DF5}"/>
              </a:ext>
            </a:extLst>
          </p:cNvPr>
          <p:cNvSpPr>
            <a:spLocks noGrp="1"/>
          </p:cNvSpPr>
          <p:nvPr>
            <p:ph type="title"/>
          </p:nvPr>
        </p:nvSpPr>
        <p:spPr>
          <a:xfrm>
            <a:off x="0" y="0"/>
            <a:ext cx="10515600" cy="595574"/>
          </a:xfrm>
        </p:spPr>
        <p:txBody>
          <a:bodyPr>
            <a:normAutofit fontScale="90000"/>
          </a:bodyPr>
          <a:lstStyle/>
          <a:p>
            <a:r>
              <a:rPr lang="en-US" dirty="0"/>
              <a:t>Session Term Bingo</a:t>
            </a:r>
          </a:p>
        </p:txBody>
      </p:sp>
      <p:sp>
        <p:nvSpPr>
          <p:cNvPr id="4" name="Slide Number Placeholder 3">
            <a:extLst>
              <a:ext uri="{FF2B5EF4-FFF2-40B4-BE49-F238E27FC236}">
                <a16:creationId xmlns:a16="http://schemas.microsoft.com/office/drawing/2014/main" id="{D0A8BCB7-6347-7858-AC96-F0D0606451C6}"/>
              </a:ext>
            </a:extLst>
          </p:cNvPr>
          <p:cNvSpPr>
            <a:spLocks noGrp="1"/>
          </p:cNvSpPr>
          <p:nvPr>
            <p:ph type="sldNum" sz="quarter" idx="10"/>
          </p:nvPr>
        </p:nvSpPr>
        <p:spPr/>
        <p:txBody>
          <a:bodyPr/>
          <a:lstStyle/>
          <a:p>
            <a:fld id="{FFBB53F6-7526-4D06-82D3-8F3F09D7472C}" type="slidenum">
              <a:rPr lang="en-US" smtClean="0"/>
              <a:pPr/>
              <a:t>3</a:t>
            </a:fld>
            <a:endParaRPr lang="en-US" dirty="0"/>
          </a:p>
        </p:txBody>
      </p:sp>
      <p:pic>
        <p:nvPicPr>
          <p:cNvPr id="5" name="Picture 4" descr="A qr code on a white background&#10;&#10;Description automatically generated">
            <a:hlinkClick r:id="rId3"/>
            <a:extLst>
              <a:ext uri="{FF2B5EF4-FFF2-40B4-BE49-F238E27FC236}">
                <a16:creationId xmlns:a16="http://schemas.microsoft.com/office/drawing/2014/main" id="{1351574D-EE4E-7492-6ACA-D07BD6AB4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978" y="940704"/>
            <a:ext cx="4059853" cy="4059853"/>
          </a:xfrm>
          <a:prstGeom prst="rect">
            <a:avLst/>
          </a:prstGeom>
        </p:spPr>
      </p:pic>
      <p:sp>
        <p:nvSpPr>
          <p:cNvPr id="2" name="TextBox 1">
            <a:extLst>
              <a:ext uri="{FF2B5EF4-FFF2-40B4-BE49-F238E27FC236}">
                <a16:creationId xmlns:a16="http://schemas.microsoft.com/office/drawing/2014/main" id="{99DC89C4-E55F-1AF5-EEC3-5FB235740533}"/>
              </a:ext>
            </a:extLst>
          </p:cNvPr>
          <p:cNvSpPr txBox="1"/>
          <p:nvPr/>
        </p:nvSpPr>
        <p:spPr>
          <a:xfrm>
            <a:off x="991394" y="2505670"/>
            <a:ext cx="5471160" cy="923330"/>
          </a:xfrm>
          <a:prstGeom prst="rect">
            <a:avLst/>
          </a:prstGeom>
          <a:noFill/>
        </p:spPr>
        <p:txBody>
          <a:bodyPr wrap="square">
            <a:spAutoFit/>
          </a:bodyPr>
          <a:lstStyle/>
          <a:p>
            <a:r>
              <a:rPr lang="en-US" sz="5400" dirty="0" err="1"/>
              <a:t>crowd.live</a:t>
            </a:r>
            <a:r>
              <a:rPr lang="en-US" sz="5400" dirty="0"/>
              <a:t>/FCSAI</a:t>
            </a:r>
          </a:p>
        </p:txBody>
      </p:sp>
    </p:spTree>
    <p:custDataLst>
      <p:tags r:id="rId1"/>
    </p:custDataLst>
    <p:extLst>
      <p:ext uri="{BB962C8B-B14F-4D97-AF65-F5344CB8AC3E}">
        <p14:creationId xmlns:p14="http://schemas.microsoft.com/office/powerpoint/2010/main" val="4215551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8BCB7-6347-7858-AC96-F0D0606451C6}"/>
              </a:ext>
            </a:extLst>
          </p:cNvPr>
          <p:cNvSpPr>
            <a:spLocks noGrp="1"/>
          </p:cNvSpPr>
          <p:nvPr>
            <p:ph type="sldNum" sz="quarter" idx="10"/>
          </p:nvPr>
        </p:nvSpPr>
        <p:spPr/>
        <p:txBody>
          <a:bodyPr/>
          <a:lstStyle/>
          <a:p>
            <a:fld id="{FFBB53F6-7526-4D06-82D3-8F3F09D7472C}" type="slidenum">
              <a:rPr lang="en-US" smtClean="0"/>
              <a:pPr/>
              <a:t>4</a:t>
            </a:fld>
            <a:endParaRPr lang="en-US" dirty="0"/>
          </a:p>
        </p:txBody>
      </p:sp>
      <p:pic>
        <p:nvPicPr>
          <p:cNvPr id="5" name="Picture 4" descr="A qr code with a white background&#10;&#10;Description automatically generated">
            <a:hlinkClick r:id="rId4"/>
            <a:extLst>
              <a:ext uri="{FF2B5EF4-FFF2-40B4-BE49-F238E27FC236}">
                <a16:creationId xmlns:a16="http://schemas.microsoft.com/office/drawing/2014/main" id="{18A310D3-B6E9-D96C-7D91-8820A9902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72" y="762663"/>
            <a:ext cx="4241625" cy="4241625"/>
          </a:xfrm>
          <a:prstGeom prst="rect">
            <a:avLst/>
          </a:prstGeom>
        </p:spPr>
      </p:pic>
      <p:pic>
        <p:nvPicPr>
          <p:cNvPr id="7" name="Picture 6">
            <a:extLst>
              <a:ext uri="{FF2B5EF4-FFF2-40B4-BE49-F238E27FC236}">
                <a16:creationId xmlns:a16="http://schemas.microsoft.com/office/drawing/2014/main" id="{C2557F40-FFEF-2839-7E79-D7D722D63865}"/>
              </a:ext>
            </a:extLst>
          </p:cNvPr>
          <p:cNvPicPr>
            <a:picLocks noChangeAspect="1"/>
          </p:cNvPicPr>
          <p:nvPr/>
        </p:nvPicPr>
        <p:blipFill>
          <a:blip r:embed="rId6"/>
          <a:stretch>
            <a:fillRect/>
          </a:stretch>
        </p:blipFill>
        <p:spPr>
          <a:xfrm>
            <a:off x="4473913" y="0"/>
            <a:ext cx="7718087" cy="5496540"/>
          </a:xfrm>
          <a:prstGeom prst="rect">
            <a:avLst/>
          </a:prstGeom>
        </p:spPr>
      </p:pic>
    </p:spTree>
    <p:custDataLst>
      <p:tags r:id="rId1"/>
    </p:custDataLst>
    <p:extLst>
      <p:ext uri="{BB962C8B-B14F-4D97-AF65-F5344CB8AC3E}">
        <p14:creationId xmlns:p14="http://schemas.microsoft.com/office/powerpoint/2010/main" val="3609785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5" title="Programming and coding">
            <a:hlinkClick r:id="" action="ppaction://media"/>
            <a:extLst>
              <a:ext uri="{FF2B5EF4-FFF2-40B4-BE49-F238E27FC236}">
                <a16:creationId xmlns:a16="http://schemas.microsoft.com/office/drawing/2014/main" id="{654A3156-642D-1EDD-A8A8-EE2131205C0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grayscl/>
          </a:blip>
          <a:srcRect l="21769" r="17760"/>
          <a:stretch/>
        </p:blipFill>
        <p:spPr>
          <a:xfrm>
            <a:off x="6319776" y="-1"/>
            <a:ext cx="5872224" cy="5462313"/>
          </a:xfrm>
          <a:prstGeom prst="rect">
            <a:avLst/>
          </a:prstGeom>
        </p:spPr>
      </p:pic>
      <p:sp>
        <p:nvSpPr>
          <p:cNvPr id="2" name="Content Placeholder 1">
            <a:extLst>
              <a:ext uri="{FF2B5EF4-FFF2-40B4-BE49-F238E27FC236}">
                <a16:creationId xmlns:a16="http://schemas.microsoft.com/office/drawing/2014/main" id="{F7E7EAFD-C3CE-E9BF-EBA5-99089E6AFD91}"/>
              </a:ext>
            </a:extLst>
          </p:cNvPr>
          <p:cNvSpPr>
            <a:spLocks noGrp="1"/>
          </p:cNvSpPr>
          <p:nvPr>
            <p:ph idx="1"/>
          </p:nvPr>
        </p:nvSpPr>
        <p:spPr>
          <a:xfrm>
            <a:off x="838200" y="1825625"/>
            <a:ext cx="4567177" cy="3636688"/>
          </a:xfrm>
        </p:spPr>
        <p:txBody>
          <a:bodyPr/>
          <a:lstStyle/>
          <a:p>
            <a:r>
              <a:rPr lang="en-US" dirty="0"/>
              <a:t>Disruptive Technology</a:t>
            </a:r>
          </a:p>
          <a:p>
            <a:r>
              <a:rPr lang="en-US" dirty="0"/>
              <a:t>#1 rule: AI is a tool!</a:t>
            </a:r>
          </a:p>
          <a:p>
            <a:r>
              <a:rPr lang="en-US" dirty="0"/>
              <a:t>Importance of Agile</a:t>
            </a:r>
          </a:p>
          <a:p>
            <a:r>
              <a:rPr lang="en-US" dirty="0"/>
              <a:t>Shift from Knowledge to Skills</a:t>
            </a:r>
          </a:p>
          <a:p>
            <a:r>
              <a:rPr lang="en-US" dirty="0"/>
              <a:t>Ongoing ethical concerns</a:t>
            </a:r>
          </a:p>
        </p:txBody>
      </p:sp>
      <p:sp>
        <p:nvSpPr>
          <p:cNvPr id="3" name="Title 2">
            <a:extLst>
              <a:ext uri="{FF2B5EF4-FFF2-40B4-BE49-F238E27FC236}">
                <a16:creationId xmlns:a16="http://schemas.microsoft.com/office/drawing/2014/main" id="{4438C187-D10A-F80D-9AEE-96B83CF97DF5}"/>
              </a:ext>
            </a:extLst>
          </p:cNvPr>
          <p:cNvSpPr>
            <a:spLocks noGrp="1"/>
          </p:cNvSpPr>
          <p:nvPr>
            <p:ph type="title"/>
          </p:nvPr>
        </p:nvSpPr>
        <p:spPr>
          <a:xfrm>
            <a:off x="390939" y="250031"/>
            <a:ext cx="5705061" cy="1325563"/>
          </a:xfrm>
        </p:spPr>
        <p:txBody>
          <a:bodyPr/>
          <a:lstStyle/>
          <a:p>
            <a:r>
              <a:rPr lang="en-US" dirty="0"/>
              <a:t>Current Landscape</a:t>
            </a:r>
          </a:p>
        </p:txBody>
      </p:sp>
      <p:sp>
        <p:nvSpPr>
          <p:cNvPr id="4" name="Slide Number Placeholder 3">
            <a:extLst>
              <a:ext uri="{FF2B5EF4-FFF2-40B4-BE49-F238E27FC236}">
                <a16:creationId xmlns:a16="http://schemas.microsoft.com/office/drawing/2014/main" id="{D0A8BCB7-6347-7858-AC96-F0D0606451C6}"/>
              </a:ext>
            </a:extLst>
          </p:cNvPr>
          <p:cNvSpPr>
            <a:spLocks noGrp="1"/>
          </p:cNvSpPr>
          <p:nvPr>
            <p:ph type="sldNum" sz="quarter" idx="10"/>
          </p:nvPr>
        </p:nvSpPr>
        <p:spPr/>
        <p:txBody>
          <a:bodyPr/>
          <a:lstStyle/>
          <a:p>
            <a:fld id="{FFBB53F6-7526-4D06-82D3-8F3F09D7472C}" type="slidenum">
              <a:rPr lang="en-US" smtClean="0"/>
              <a:pPr/>
              <a:t>5</a:t>
            </a:fld>
            <a:endParaRPr lang="en-US" dirty="0"/>
          </a:p>
        </p:txBody>
      </p:sp>
      <p:pic>
        <p:nvPicPr>
          <p:cNvPr id="6" name="Picture 5" descr="3D face graphic">
            <a:extLst>
              <a:ext uri="{FF2B5EF4-FFF2-40B4-BE49-F238E27FC236}">
                <a16:creationId xmlns:a16="http://schemas.microsoft.com/office/drawing/2014/main" id="{CA739F72-28FF-1C70-71A7-8863A079B8B3}"/>
              </a:ext>
            </a:extLst>
          </p:cNvPr>
          <p:cNvPicPr>
            <a:picLocks noChangeAspect="1"/>
          </p:cNvPicPr>
          <p:nvPr/>
        </p:nvPicPr>
        <p:blipFill rotWithShape="1">
          <a:blip r:embed="rId7">
            <a:alphaModFix amt="70000"/>
            <a:extLst>
              <a:ext uri="{28A0092B-C50C-407E-A947-70E740481C1C}">
                <a14:useLocalDpi xmlns:a14="http://schemas.microsoft.com/office/drawing/2010/main" val="0"/>
              </a:ext>
            </a:extLst>
          </a:blip>
          <a:srcRect l="1" r="17766"/>
          <a:stretch/>
        </p:blipFill>
        <p:spPr>
          <a:xfrm flipH="1">
            <a:off x="6319776" y="0"/>
            <a:ext cx="5872224" cy="5462313"/>
          </a:xfrm>
          <a:prstGeom prst="rect">
            <a:avLst/>
          </a:prstGeom>
        </p:spPr>
      </p:pic>
    </p:spTree>
    <p:custDataLst>
      <p:tags r:id="rId1"/>
    </p:custDataLst>
    <p:extLst>
      <p:ext uri="{BB962C8B-B14F-4D97-AF65-F5344CB8AC3E}">
        <p14:creationId xmlns:p14="http://schemas.microsoft.com/office/powerpoint/2010/main" val="3795532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7"/>
                </p:tgtEl>
              </p:cMediaNode>
            </p:video>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439838" y="365125"/>
            <a:ext cx="6979534" cy="1325563"/>
          </a:xfrm>
        </p:spPr>
        <p:txBody>
          <a:bodyPr>
            <a:noAutofit/>
          </a:bodyPr>
          <a:lstStyle/>
          <a:p>
            <a:r>
              <a:rPr lang="en-US" sz="3200" dirty="0"/>
              <a:t>AI For Professional Development Business Management: Member Engagement</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a:xfrm>
            <a:off x="220062" y="1834025"/>
            <a:ext cx="6942449" cy="3660775"/>
          </a:xfrm>
        </p:spPr>
        <p:txBody>
          <a:bodyPr>
            <a:normAutofit fontScale="92500" lnSpcReduction="20000"/>
          </a:bodyPr>
          <a:lstStyle/>
          <a:p>
            <a:pPr marL="514350" indent="-514350">
              <a:buFont typeface="+mj-lt"/>
              <a:buAutoNum type="arabicPeriod"/>
            </a:pPr>
            <a:r>
              <a:rPr lang="en-US" dirty="0"/>
              <a:t>AI-Driven CRM Systems</a:t>
            </a:r>
          </a:p>
          <a:p>
            <a:pPr marL="514350" indent="-514350">
              <a:buFont typeface="+mj-lt"/>
              <a:buAutoNum type="arabicPeriod"/>
            </a:pPr>
            <a:r>
              <a:rPr lang="en-US" dirty="0"/>
              <a:t>Predictive Analytics for Member Retention</a:t>
            </a:r>
          </a:p>
          <a:p>
            <a:pPr marL="514350" indent="-514350">
              <a:buFont typeface="+mj-lt"/>
              <a:buAutoNum type="arabicPeriod"/>
            </a:pPr>
            <a:r>
              <a:rPr lang="en-US" dirty="0"/>
              <a:t>Personalized Member Communication and Customer Service Bots</a:t>
            </a:r>
          </a:p>
          <a:p>
            <a:pPr marL="514350" indent="-514350">
              <a:buFont typeface="+mj-lt"/>
              <a:buAutoNum type="arabicPeriod" startAt="4"/>
            </a:pPr>
            <a:r>
              <a:rPr lang="en-US" dirty="0"/>
              <a:t>Automated Personalized Membership Renewals</a:t>
            </a:r>
          </a:p>
          <a:p>
            <a:pPr marL="514350" indent="-514350">
              <a:buFont typeface="+mj-lt"/>
              <a:buAutoNum type="arabicPeriod" startAt="4"/>
            </a:pPr>
            <a:r>
              <a:rPr lang="en-US" dirty="0"/>
              <a:t>AI-Powered Surveys and Feedback Collection</a:t>
            </a:r>
          </a:p>
          <a:p>
            <a:pPr marL="514350" indent="-514350">
              <a:buFont typeface="+mj-lt"/>
              <a:buAutoNum type="arabicPeriod" startAt="4"/>
            </a:pPr>
            <a:r>
              <a:rPr lang="en-US" dirty="0"/>
              <a:t>Behavioral Analysis for Member Segmentation</a:t>
            </a:r>
          </a:p>
          <a:p>
            <a:pPr marL="514350" indent="-514350">
              <a:buFont typeface="+mj-lt"/>
              <a:buAutoNum type="arabicPeriod"/>
            </a:pPr>
            <a:endParaRPr lang="en-US" dirty="0"/>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6</a:t>
            </a:fld>
            <a:endParaRPr lang="en-US" dirty="0"/>
          </a:p>
        </p:txBody>
      </p:sp>
      <p:pic>
        <p:nvPicPr>
          <p:cNvPr id="9" name="Video 8" title="Yellow balls with smiley face">
            <a:hlinkClick r:id="" action="ppaction://media"/>
            <a:extLst>
              <a:ext uri="{FF2B5EF4-FFF2-40B4-BE49-F238E27FC236}">
                <a16:creationId xmlns:a16="http://schemas.microsoft.com/office/drawing/2014/main" id="{5A020A5C-1C6B-D0BB-3B5D-8DE15DA956F2}"/>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duotone>
              <a:prstClr val="black"/>
              <a:schemeClr val="tx2">
                <a:tint val="45000"/>
                <a:satMod val="400000"/>
              </a:schemeClr>
            </a:duotone>
            <a:lum bright="-20000"/>
          </a:blip>
          <a:srcRect l="25667" r="25476"/>
          <a:stretch/>
        </p:blipFill>
        <p:spPr>
          <a:xfrm>
            <a:off x="7407797" y="0"/>
            <a:ext cx="4772628" cy="5494800"/>
          </a:xfrm>
          <a:prstGeom prst="rect">
            <a:avLst/>
          </a:prstGeom>
        </p:spPr>
      </p:pic>
    </p:spTree>
    <p:custDataLst>
      <p:tags r:id="rId1"/>
    </p:custDataLst>
    <p:extLst>
      <p:ext uri="{BB962C8B-B14F-4D97-AF65-F5344CB8AC3E}">
        <p14:creationId xmlns:p14="http://schemas.microsoft.com/office/powerpoint/2010/main" val="3295938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9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video>
              <p:cMediaNode vol="80000" mute="1">
                <p:cTn id="46" repeatCount="indefinite"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00315" y="308126"/>
            <a:ext cx="6192455" cy="1325563"/>
          </a:xfrm>
        </p:spPr>
        <p:txBody>
          <a:bodyPr>
            <a:noAutofit/>
          </a:bodyPr>
          <a:lstStyle/>
          <a:p>
            <a:r>
              <a:rPr lang="en-US" sz="2800" dirty="0"/>
              <a:t>AI For Professional Development Business Management: Marketing and Outreach</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a:xfrm>
            <a:off x="838200" y="1825625"/>
            <a:ext cx="4910559" cy="3660775"/>
          </a:xfrm>
        </p:spPr>
        <p:txBody>
          <a:bodyPr>
            <a:normAutofit fontScale="92500"/>
          </a:bodyPr>
          <a:lstStyle/>
          <a:p>
            <a:pPr marL="514350" indent="-514350">
              <a:buFont typeface="+mj-lt"/>
              <a:buAutoNum type="arabicPeriod" startAt="7"/>
            </a:pPr>
            <a:r>
              <a:rPr lang="en-US" dirty="0"/>
              <a:t>AI Email Campaigns</a:t>
            </a:r>
          </a:p>
          <a:p>
            <a:pPr marL="514350" indent="-514350">
              <a:buFont typeface="+mj-lt"/>
              <a:buAutoNum type="arabicPeriod" startAt="7"/>
            </a:pPr>
            <a:r>
              <a:rPr lang="en-US" dirty="0"/>
              <a:t>Social Media Management</a:t>
            </a:r>
          </a:p>
          <a:p>
            <a:pPr marL="514350" indent="-514350">
              <a:buFont typeface="+mj-lt"/>
              <a:buAutoNum type="arabicPeriod" startAt="7"/>
            </a:pPr>
            <a:r>
              <a:rPr lang="en-US" dirty="0"/>
              <a:t>Content Personalization</a:t>
            </a:r>
          </a:p>
          <a:p>
            <a:pPr marL="514350" indent="-514350">
              <a:buFont typeface="+mj-lt"/>
              <a:buAutoNum type="arabicPeriod" startAt="10"/>
            </a:pPr>
            <a:r>
              <a:rPr lang="en-US" dirty="0"/>
              <a:t>Predictive Lead Scoring</a:t>
            </a:r>
          </a:p>
          <a:p>
            <a:pPr marL="514350" indent="-514350">
              <a:buFont typeface="+mj-lt"/>
              <a:buAutoNum type="arabicPeriod" startAt="10"/>
            </a:pPr>
            <a:r>
              <a:rPr lang="en-US" dirty="0"/>
              <a:t>AI-Powered Ad Targeting and SEO Management</a:t>
            </a:r>
          </a:p>
          <a:p>
            <a:pPr marL="514350" indent="-514350">
              <a:buFont typeface="+mj-lt"/>
              <a:buAutoNum type="arabicPeriod" startAt="10"/>
            </a:pPr>
            <a:r>
              <a:rPr lang="en-US" dirty="0"/>
              <a:t>Automated Marketing Analytics</a:t>
            </a:r>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7</a:t>
            </a:fld>
            <a:endParaRPr lang="en-US" dirty="0"/>
          </a:p>
        </p:txBody>
      </p:sp>
      <p:pic>
        <p:nvPicPr>
          <p:cNvPr id="11" name="Picture 10" descr="Abstract background of data">
            <a:extLst>
              <a:ext uri="{FF2B5EF4-FFF2-40B4-BE49-F238E27FC236}">
                <a16:creationId xmlns:a16="http://schemas.microsoft.com/office/drawing/2014/main" id="{F4314E70-8CC1-E927-FDDE-0F56971C165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3351"/>
          <a:stretch/>
        </p:blipFill>
        <p:spPr>
          <a:xfrm>
            <a:off x="6096000" y="24457"/>
            <a:ext cx="6096000" cy="5405377"/>
          </a:xfrm>
          <a:prstGeom prst="rect">
            <a:avLst/>
          </a:prstGeom>
        </p:spPr>
      </p:pic>
    </p:spTree>
    <p:custDataLst>
      <p:tags r:id="rId1"/>
    </p:custDataLst>
    <p:extLst>
      <p:ext uri="{BB962C8B-B14F-4D97-AF65-F5344CB8AC3E}">
        <p14:creationId xmlns:p14="http://schemas.microsoft.com/office/powerpoint/2010/main" val="786535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43405" y="438623"/>
            <a:ext cx="6771190" cy="1325563"/>
          </a:xfrm>
        </p:spPr>
        <p:txBody>
          <a:bodyPr>
            <a:noAutofit/>
          </a:bodyPr>
          <a:lstStyle/>
          <a:p>
            <a:r>
              <a:rPr lang="en-US" sz="3200" dirty="0"/>
              <a:t>AI For Professional Development Business Management: Event Management</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p:txBody>
          <a:bodyPr>
            <a:normAutofit fontScale="85000" lnSpcReduction="20000"/>
          </a:bodyPr>
          <a:lstStyle/>
          <a:p>
            <a:pPr marL="514350" indent="-514350">
              <a:buFont typeface="+mj-lt"/>
              <a:buAutoNum type="arabicPeriod" startAt="13"/>
            </a:pPr>
            <a:r>
              <a:rPr lang="en-US" dirty="0"/>
              <a:t>AI-Powered Event Planning Tools</a:t>
            </a:r>
          </a:p>
          <a:p>
            <a:pPr marL="514350" indent="-514350">
              <a:buFont typeface="+mj-lt"/>
              <a:buAutoNum type="arabicPeriod" startAt="13"/>
            </a:pPr>
            <a:r>
              <a:rPr lang="en-US" dirty="0"/>
              <a:t>Intelligent Networking Platforms</a:t>
            </a:r>
          </a:p>
          <a:p>
            <a:pPr marL="514350" indent="-514350">
              <a:buFont typeface="+mj-lt"/>
              <a:buAutoNum type="arabicPeriod" startAt="13"/>
            </a:pPr>
            <a:r>
              <a:rPr lang="en-US" dirty="0"/>
              <a:t>Automated Event Promotion</a:t>
            </a:r>
          </a:p>
          <a:p>
            <a:pPr marL="514350" indent="-514350">
              <a:buFont typeface="+mj-lt"/>
              <a:buAutoNum type="arabicPeriod" startAt="13"/>
            </a:pPr>
            <a:r>
              <a:rPr lang="en-US" dirty="0"/>
              <a:t>Real-Time Attendee Engagement Analysis</a:t>
            </a:r>
          </a:p>
          <a:p>
            <a:pPr marL="514350" indent="-514350">
              <a:buFont typeface="+mj-lt"/>
              <a:buAutoNum type="arabicPeriod" startAt="13"/>
            </a:pPr>
            <a:r>
              <a:rPr lang="en-US" dirty="0"/>
              <a:t>AI-Driven Post-Event Analytics</a:t>
            </a:r>
          </a:p>
          <a:p>
            <a:pPr marL="514350" indent="-514350">
              <a:buFont typeface="+mj-lt"/>
              <a:buAutoNum type="arabicPeriod" startAt="13"/>
            </a:pPr>
            <a:r>
              <a:rPr lang="en-US" dirty="0"/>
              <a:t>Virtual Event Management</a:t>
            </a:r>
          </a:p>
          <a:p>
            <a:pPr marL="514350" indent="-514350">
              <a:buFont typeface="+mj-lt"/>
              <a:buAutoNum type="arabicPeriod" startAt="13"/>
            </a:pPr>
            <a:r>
              <a:rPr lang="en-US" dirty="0"/>
              <a:t>Abstract Submission Management</a:t>
            </a:r>
          </a:p>
          <a:p>
            <a:endParaRPr lang="en-US" dirty="0"/>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8</a:t>
            </a:fld>
            <a:endParaRPr lang="en-US" dirty="0"/>
          </a:p>
        </p:txBody>
      </p:sp>
      <p:pic>
        <p:nvPicPr>
          <p:cNvPr id="11" name="Picture 10" descr="Crowd of people">
            <a:extLst>
              <a:ext uri="{FF2B5EF4-FFF2-40B4-BE49-F238E27FC236}">
                <a16:creationId xmlns:a16="http://schemas.microsoft.com/office/drawing/2014/main" id="{75838DBE-065E-69B0-875D-1FE90012E530}"/>
              </a:ext>
            </a:extLst>
          </p:cNvPr>
          <p:cNvPicPr>
            <a:picLocks noChangeAspect="1"/>
          </p:cNvPicPr>
          <p:nvPr/>
        </p:nvPicPr>
        <p:blipFill rotWithShape="1">
          <a:blip r:embed="rId4">
            <a:extLst>
              <a:ext uri="{28A0092B-C50C-407E-A947-70E740481C1C}">
                <a14:useLocalDpi xmlns:a14="http://schemas.microsoft.com/office/drawing/2010/main" val="0"/>
              </a:ext>
            </a:extLst>
          </a:blip>
          <a:srcRect l="34606"/>
          <a:stretch/>
        </p:blipFill>
        <p:spPr>
          <a:xfrm>
            <a:off x="6814594" y="0"/>
            <a:ext cx="5377405" cy="5486400"/>
          </a:xfrm>
          <a:prstGeom prst="rect">
            <a:avLst/>
          </a:prstGeom>
        </p:spPr>
      </p:pic>
    </p:spTree>
    <p:custDataLst>
      <p:tags r:id="rId1"/>
    </p:custDataLst>
    <p:extLst>
      <p:ext uri="{BB962C8B-B14F-4D97-AF65-F5344CB8AC3E}">
        <p14:creationId xmlns:p14="http://schemas.microsoft.com/office/powerpoint/2010/main" val="4033024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81EC-49B8-101A-F098-DB351429B962}"/>
              </a:ext>
            </a:extLst>
          </p:cNvPr>
          <p:cNvSpPr>
            <a:spLocks noGrp="1"/>
          </p:cNvSpPr>
          <p:nvPr>
            <p:ph type="title"/>
          </p:nvPr>
        </p:nvSpPr>
        <p:spPr>
          <a:xfrm>
            <a:off x="15433" y="272527"/>
            <a:ext cx="6956385" cy="1325563"/>
          </a:xfrm>
        </p:spPr>
        <p:txBody>
          <a:bodyPr>
            <a:noAutofit/>
          </a:bodyPr>
          <a:lstStyle/>
          <a:p>
            <a:r>
              <a:rPr lang="en-US" sz="2800" dirty="0"/>
              <a:t>AI For Professional Development Business Management: Administrative Automation and Strategic Planning</a:t>
            </a:r>
          </a:p>
        </p:txBody>
      </p:sp>
      <p:sp>
        <p:nvSpPr>
          <p:cNvPr id="3" name="Content Placeholder 2">
            <a:extLst>
              <a:ext uri="{FF2B5EF4-FFF2-40B4-BE49-F238E27FC236}">
                <a16:creationId xmlns:a16="http://schemas.microsoft.com/office/drawing/2014/main" id="{E7ED6836-D249-6E14-5B09-18A8517D311C}"/>
              </a:ext>
            </a:extLst>
          </p:cNvPr>
          <p:cNvSpPr>
            <a:spLocks noGrp="1"/>
          </p:cNvSpPr>
          <p:nvPr>
            <p:ph sz="half" idx="1"/>
          </p:nvPr>
        </p:nvSpPr>
        <p:spPr>
          <a:xfrm>
            <a:off x="552691" y="1598091"/>
            <a:ext cx="5467109" cy="3888310"/>
          </a:xfrm>
        </p:spPr>
        <p:txBody>
          <a:bodyPr>
            <a:normAutofit fontScale="85000" lnSpcReduction="10000"/>
          </a:bodyPr>
          <a:lstStyle/>
          <a:p>
            <a:pPr marL="514350" indent="-514350">
              <a:buFont typeface="+mj-lt"/>
              <a:buAutoNum type="arabicPeriod" startAt="20"/>
            </a:pPr>
            <a:r>
              <a:rPr lang="en-US" dirty="0"/>
              <a:t>Automated Scheduling and Calendar Management</a:t>
            </a:r>
          </a:p>
          <a:p>
            <a:pPr marL="514350" indent="-514350">
              <a:buFont typeface="+mj-lt"/>
              <a:buAutoNum type="arabicPeriod" startAt="20"/>
            </a:pPr>
            <a:r>
              <a:rPr lang="en-US" dirty="0"/>
              <a:t>AI-Driven Financial Reporting</a:t>
            </a:r>
          </a:p>
          <a:p>
            <a:pPr marL="514350" indent="-514350">
              <a:buFont typeface="+mj-lt"/>
              <a:buAutoNum type="arabicPeriod" startAt="20"/>
            </a:pPr>
            <a:r>
              <a:rPr lang="en-US" dirty="0"/>
              <a:t>Intelligent Document Management</a:t>
            </a:r>
          </a:p>
          <a:p>
            <a:pPr marL="514350" indent="-514350">
              <a:buFont typeface="+mj-lt"/>
              <a:buAutoNum type="arabicPeriod" startAt="20"/>
            </a:pPr>
            <a:r>
              <a:rPr lang="en-US" dirty="0"/>
              <a:t>Predictive Market Analysis</a:t>
            </a:r>
          </a:p>
          <a:p>
            <a:pPr marL="514350" indent="-514350">
              <a:buFont typeface="+mj-lt"/>
              <a:buAutoNum type="arabicPeriod" startAt="20"/>
            </a:pPr>
            <a:r>
              <a:rPr lang="en-US" dirty="0"/>
              <a:t>Scenario Planning with AI Simulations</a:t>
            </a:r>
          </a:p>
          <a:p>
            <a:pPr marL="514350" indent="-514350">
              <a:buFont typeface="+mj-lt"/>
              <a:buAutoNum type="arabicPeriod" startAt="20"/>
            </a:pPr>
            <a:r>
              <a:rPr lang="en-US" dirty="0"/>
              <a:t>Automated Compliance Monitoring</a:t>
            </a:r>
          </a:p>
          <a:p>
            <a:pPr marL="514350" indent="-514350">
              <a:buFont typeface="+mj-lt"/>
              <a:buAutoNum type="arabicPeriod" startAt="20"/>
            </a:pPr>
            <a:r>
              <a:rPr lang="en-US" dirty="0"/>
              <a:t>AI Assisted Certification Processes</a:t>
            </a:r>
          </a:p>
          <a:p>
            <a:endParaRPr lang="en-US" dirty="0"/>
          </a:p>
        </p:txBody>
      </p:sp>
      <p:sp>
        <p:nvSpPr>
          <p:cNvPr id="5" name="Slide Number Placeholder 4">
            <a:extLst>
              <a:ext uri="{FF2B5EF4-FFF2-40B4-BE49-F238E27FC236}">
                <a16:creationId xmlns:a16="http://schemas.microsoft.com/office/drawing/2014/main" id="{3743ADEC-04E9-3788-C18E-F7B450AF325A}"/>
              </a:ext>
            </a:extLst>
          </p:cNvPr>
          <p:cNvSpPr>
            <a:spLocks noGrp="1"/>
          </p:cNvSpPr>
          <p:nvPr>
            <p:ph type="sldNum" sz="quarter" idx="10"/>
          </p:nvPr>
        </p:nvSpPr>
        <p:spPr/>
        <p:txBody>
          <a:bodyPr/>
          <a:lstStyle/>
          <a:p>
            <a:fld id="{FFBB53F6-7526-4D06-82D3-8F3F09D7472C}" type="slidenum">
              <a:rPr lang="en-US" smtClean="0"/>
              <a:pPr/>
              <a:t>9</a:t>
            </a:fld>
            <a:endParaRPr lang="en-US" dirty="0"/>
          </a:p>
        </p:txBody>
      </p:sp>
      <p:pic>
        <p:nvPicPr>
          <p:cNvPr id="8" name="Picture 7" descr="Hanging light bulbs in a dark room with one lightbulb lit">
            <a:extLst>
              <a:ext uri="{FF2B5EF4-FFF2-40B4-BE49-F238E27FC236}">
                <a16:creationId xmlns:a16="http://schemas.microsoft.com/office/drawing/2014/main" id="{CFF4EDDA-6F31-C59F-F6B1-5AD68A78E9B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2620"/>
          <a:stretch/>
        </p:blipFill>
        <p:spPr>
          <a:xfrm flipH="1">
            <a:off x="6724890" y="0"/>
            <a:ext cx="5467109" cy="5535874"/>
          </a:xfrm>
          <a:prstGeom prst="rect">
            <a:avLst/>
          </a:prstGeom>
        </p:spPr>
      </p:pic>
    </p:spTree>
    <p:custDataLst>
      <p:tags r:id="rId1"/>
    </p:custDataLst>
    <p:extLst>
      <p:ext uri="{BB962C8B-B14F-4D97-AF65-F5344CB8AC3E}">
        <p14:creationId xmlns:p14="http://schemas.microsoft.com/office/powerpoint/2010/main" val="2787353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CTION ITEMS REQUES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ASAE SLIDE GUIDELIN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1454</TotalTime>
  <Words>5659</Words>
  <Application>Microsoft Office PowerPoint</Application>
  <PresentationFormat>Widescreen</PresentationFormat>
  <Paragraphs>292</Paragraphs>
  <Slides>19</Slides>
  <Notes>12</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Akzidenz Grotesk BE Super</vt:lpstr>
      <vt:lpstr>Stag Sans Book</vt:lpstr>
      <vt:lpstr>Stag Sans Light</vt:lpstr>
      <vt:lpstr>Aptos</vt:lpstr>
      <vt:lpstr>Arial</vt:lpstr>
      <vt:lpstr>Helvetica</vt:lpstr>
      <vt:lpstr>Roboto Slab</vt:lpstr>
      <vt:lpstr>Office Theme</vt:lpstr>
      <vt:lpstr>ACTION ITEMS REQUEST</vt:lpstr>
      <vt:lpstr>ASAE SLIDE GUIDELINES</vt:lpstr>
      <vt:lpstr>AI Revolution</vt:lpstr>
      <vt:lpstr>Previous Experience Bingo</vt:lpstr>
      <vt:lpstr>Session Term Bingo</vt:lpstr>
      <vt:lpstr>PowerPoint Presentation</vt:lpstr>
      <vt:lpstr>Current Landscape</vt:lpstr>
      <vt:lpstr>AI For Professional Development Business Management: Member Engagement</vt:lpstr>
      <vt:lpstr>AI For Professional Development Business Management: Marketing and Outreach</vt:lpstr>
      <vt:lpstr>AI For Professional Development Business Management: Event Management</vt:lpstr>
      <vt:lpstr>AI For Professional Development Business Management: Administrative Automation and Strategic Planning</vt:lpstr>
      <vt:lpstr>Half-time Show: Cards Against AI</vt:lpstr>
      <vt:lpstr>AI For Learning Experience Development: Agile Learning Design and Development</vt:lpstr>
      <vt:lpstr>AI For Learning Experience Development: Skills-Based Learning</vt:lpstr>
      <vt:lpstr>AI For Learning Experience Development: Assessments and Evaluations</vt:lpstr>
      <vt:lpstr>AI For Learning Experience Development: Content Development</vt:lpstr>
      <vt:lpstr>AI For Learning Experience Development: Content Accessibility</vt:lpstr>
      <vt:lpstr>Balancing Innovation with Ethics: Discussion</vt:lpstr>
      <vt:lpstr>Session Term Bingo Results and Action Items</vt:lpstr>
      <vt:lpstr>Josh Yavelberg, PhD</vt:lpstr>
      <vt:lpstr>Complete Your Session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Myers</dc:creator>
  <cp:lastModifiedBy>Joshua Yavelberg</cp:lastModifiedBy>
  <cp:revision>2</cp:revision>
  <cp:lastPrinted>2024-03-04T18:02:52Z</cp:lastPrinted>
  <dcterms:created xsi:type="dcterms:W3CDTF">2024-02-15T16:08:45Z</dcterms:created>
  <dcterms:modified xsi:type="dcterms:W3CDTF">2024-08-12T12:07:41Z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0FA45E7E-C46B-4A3E-81A1-5433585D7EBA</vt:lpwstr>
  </property>
  <property fmtid="{D5CDD505-2E9C-101B-9397-08002B2CF9AE}" pid="3" name="ArticulatePath">
    <vt:lpwstr>https://flyingcloudsolutions-my.sharepoint.com/personal/jyavelberg_flyingcloudsolutions_com/Documents/Marketing/Presentations/ASAE 2024-AI and PD/AM24_PPT_Template</vt:lpwstr>
  </property>
</Properties>
</file>